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x="18288000" cy="10287000"/>
  <p:notesSz cx="6858000" cy="9144000"/>
  <p:embeddedFontLst>
    <p:embeddedFont>
      <p:font typeface="BM Hanna" charset="1" panose="02000503000000020003"/>
      <p:regular r:id="rId21"/>
    </p:embeddedFont>
    <p:embeddedFont>
      <p:font typeface="Childos Arabic" charset="1" panose="00000500000000000000"/>
      <p:regular r:id="rId22"/>
    </p:embeddedFont>
    <p:embeddedFont>
      <p:font typeface="Childos Arabic Bold" charset="1" panose="00000800000000000000"/>
      <p:regular r:id="rId23"/>
    </p:embeddedFont>
    <p:embeddedFont>
      <p:font typeface="Childos Arabic Light" charset="1" panose="000004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12" Target="../media/image13.png" Type="http://schemas.openxmlformats.org/officeDocument/2006/relationships/image"/><Relationship Id="rId13" Target="../media/image14.svg" Type="http://schemas.openxmlformats.org/officeDocument/2006/relationships/image"/><Relationship Id="rId14" Target="../media/image80.png" Type="http://schemas.openxmlformats.org/officeDocument/2006/relationships/image"/><Relationship Id="rId15" Target="../media/image81.svg" Type="http://schemas.openxmlformats.org/officeDocument/2006/relationships/image"/><Relationship Id="rId16" Target="../media/image82.png" Type="http://schemas.openxmlformats.org/officeDocument/2006/relationships/image"/><Relationship Id="rId17" Target="../media/image8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 Id="rId8" Target="../media/image76.png" Type="http://schemas.openxmlformats.org/officeDocument/2006/relationships/image"/><Relationship Id="rId9" Target="../media/image7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svg" Type="http://schemas.openxmlformats.org/officeDocument/2006/relationships/image"/><Relationship Id="rId11" Target="../media/image91.png" Type="http://schemas.openxmlformats.org/officeDocument/2006/relationships/image"/><Relationship Id="rId12" Target="../media/image9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84.png" Type="http://schemas.openxmlformats.org/officeDocument/2006/relationships/image"/><Relationship Id="rId5" Target="../media/image85.svg"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jpeg" Type="http://schemas.openxmlformats.org/officeDocument/2006/relationships/image"/><Relationship Id="rId11" Target="../media/image33.jpeg" Type="http://schemas.openxmlformats.org/officeDocument/2006/relationships/image"/><Relationship Id="rId12" Target="../media/image100.jpeg" Type="http://schemas.openxmlformats.org/officeDocument/2006/relationships/image"/><Relationship Id="rId13" Target="../media/image101.jpeg" Type="http://schemas.openxmlformats.org/officeDocument/2006/relationships/image"/><Relationship Id="rId14" Target="../media/image102.jpeg" Type="http://schemas.openxmlformats.org/officeDocument/2006/relationships/image"/><Relationship Id="rId15" Target="../media/image103.png" Type="http://schemas.openxmlformats.org/officeDocument/2006/relationships/image"/><Relationship Id="rId16" Target="../media/image104.svg" Type="http://schemas.openxmlformats.org/officeDocument/2006/relationships/image"/><Relationship Id="rId17" Target="../media/image105.png" Type="http://schemas.openxmlformats.org/officeDocument/2006/relationships/image"/><Relationship Id="rId18" Target="../media/image10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95.png" Type="http://schemas.openxmlformats.org/officeDocument/2006/relationships/image"/><Relationship Id="rId7" Target="../media/image96.jpeg" Type="http://schemas.openxmlformats.org/officeDocument/2006/relationships/image"/><Relationship Id="rId8" Target="../media/image97.jpeg" Type="http://schemas.openxmlformats.org/officeDocument/2006/relationships/image"/><Relationship Id="rId9" Target="../media/image9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1.png" Type="http://schemas.openxmlformats.org/officeDocument/2006/relationships/image"/><Relationship Id="rId11" Target="../media/image112.svg" Type="http://schemas.openxmlformats.org/officeDocument/2006/relationships/image"/><Relationship Id="rId12" Target="../media/image113.png" Type="http://schemas.openxmlformats.org/officeDocument/2006/relationships/image"/><Relationship Id="rId13" Target="../media/image1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107.png" Type="http://schemas.openxmlformats.org/officeDocument/2006/relationships/image"/><Relationship Id="rId7" Target="../media/image108.svg" Type="http://schemas.openxmlformats.org/officeDocument/2006/relationships/image"/><Relationship Id="rId8" Target="../media/image109.png" Type="http://schemas.openxmlformats.org/officeDocument/2006/relationships/image"/><Relationship Id="rId9" Target="../media/image1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12" Target="../media/image117.png" Type="http://schemas.openxmlformats.org/officeDocument/2006/relationships/image"/><Relationship Id="rId13"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115.png" Type="http://schemas.openxmlformats.org/officeDocument/2006/relationships/image"/><Relationship Id="rId7" Target="../media/image116.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23.png" Type="http://schemas.openxmlformats.org/officeDocument/2006/relationships/image"/><Relationship Id="rId13" Target="../media/image124.svg" Type="http://schemas.openxmlformats.org/officeDocument/2006/relationships/image"/><Relationship Id="rId2" Target="../media/image118.png" Type="http://schemas.openxmlformats.org/officeDocument/2006/relationships/image"/><Relationship Id="rId3" Target="../media/image119.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20.png" Type="http://schemas.openxmlformats.org/officeDocument/2006/relationships/image"/><Relationship Id="rId7" Target="../media/image121.svg" Type="http://schemas.openxmlformats.org/officeDocument/2006/relationships/image"/><Relationship Id="rId8" Target="../media/image95.png" Type="http://schemas.openxmlformats.org/officeDocument/2006/relationships/image"/><Relationship Id="rId9" Target="../media/image12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9.png" Type="http://schemas.openxmlformats.org/officeDocument/2006/relationships/image"/><Relationship Id="rId17" Target="../media/image2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12" Target="../media/image5.png" Type="http://schemas.openxmlformats.org/officeDocument/2006/relationships/image"/><Relationship Id="rId13" Target="../media/image6.svg" Type="http://schemas.openxmlformats.org/officeDocument/2006/relationships/image"/><Relationship Id="rId14" Target="../media/image7.png" Type="http://schemas.openxmlformats.org/officeDocument/2006/relationships/image"/><Relationship Id="rId15" Target="../media/image8.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9.png" Type="http://schemas.openxmlformats.org/officeDocument/2006/relationships/image"/><Relationship Id="rId19" Target="../media/image10.svg" Type="http://schemas.openxmlformats.org/officeDocument/2006/relationships/image"/><Relationship Id="rId2" Target="../media/image1.png" Type="http://schemas.openxmlformats.org/officeDocument/2006/relationships/image"/><Relationship Id="rId20" Target="../media/image27.png" Type="http://schemas.openxmlformats.org/officeDocument/2006/relationships/image"/><Relationship Id="rId21" Target="../media/image28.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1.jpeg" Type="http://schemas.openxmlformats.org/officeDocument/2006/relationships/image"/><Relationship Id="rId7" Target="../media/image22.jpeg" Type="http://schemas.openxmlformats.org/officeDocument/2006/relationships/image"/><Relationship Id="rId8" Target="../media/image23.jpeg" Type="http://schemas.openxmlformats.org/officeDocument/2006/relationships/image"/><Relationship Id="rId9" Target="../media/image2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7.png" Type="http://schemas.openxmlformats.org/officeDocument/2006/relationships/image"/><Relationship Id="rId12" Target="../media/image8.svg" Type="http://schemas.openxmlformats.org/officeDocument/2006/relationships/image"/><Relationship Id="rId13" Target="../media/image11.png" Type="http://schemas.openxmlformats.org/officeDocument/2006/relationships/image"/><Relationship Id="rId14" Target="../media/image12.svg" Type="http://schemas.openxmlformats.org/officeDocument/2006/relationships/image"/><Relationship Id="rId15" Target="../media/image9.png" Type="http://schemas.openxmlformats.org/officeDocument/2006/relationships/image"/><Relationship Id="rId16" Target="../media/image10.svg" Type="http://schemas.openxmlformats.org/officeDocument/2006/relationships/image"/><Relationship Id="rId17" Target="../media/image36.png" Type="http://schemas.openxmlformats.org/officeDocument/2006/relationships/image"/><Relationship Id="rId18" Target="../media/image3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jpeg" Type="http://schemas.openxmlformats.org/officeDocument/2006/relationships/image"/><Relationship Id="rId9" Target="../media/image3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8.png" Type="http://schemas.openxmlformats.org/officeDocument/2006/relationships/image"/><Relationship Id="rId7" Target="../media/image39.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8.jpeg" Type="http://schemas.openxmlformats.org/officeDocument/2006/relationships/image"/><Relationship Id="rId11" Target="../media/image5.png" Type="http://schemas.openxmlformats.org/officeDocument/2006/relationships/image"/><Relationship Id="rId12" Target="../media/image6.svg" Type="http://schemas.openxmlformats.org/officeDocument/2006/relationships/image"/><Relationship Id="rId13" Target="../media/image40.png" Type="http://schemas.openxmlformats.org/officeDocument/2006/relationships/image"/><Relationship Id="rId14" Target="../media/image41.svg" Type="http://schemas.openxmlformats.org/officeDocument/2006/relationships/image"/><Relationship Id="rId15" Target="../media/image49.png" Type="http://schemas.openxmlformats.org/officeDocument/2006/relationships/image"/><Relationship Id="rId16" Target="../media/image50.svg" Type="http://schemas.openxmlformats.org/officeDocument/2006/relationships/image"/><Relationship Id="rId17" Target="../media/image13.png" Type="http://schemas.openxmlformats.org/officeDocument/2006/relationships/image"/><Relationship Id="rId18"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4.jpeg" Type="http://schemas.openxmlformats.org/officeDocument/2006/relationships/image"/><Relationship Id="rId5" Target="../media/image45.pn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46.png" Type="http://schemas.openxmlformats.org/officeDocument/2006/relationships/image"/><Relationship Id="rId9" Target="../media/image4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5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png" Type="http://schemas.openxmlformats.org/officeDocument/2006/relationships/image"/><Relationship Id="rId11" Target="../media/image57.svg" Type="http://schemas.openxmlformats.org/officeDocument/2006/relationships/image"/><Relationship Id="rId12" Target="../media/image58.png" Type="http://schemas.openxmlformats.org/officeDocument/2006/relationships/image"/><Relationship Id="rId13" Target="../media/image59.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51.png" Type="http://schemas.openxmlformats.org/officeDocument/2006/relationships/image"/><Relationship Id="rId5" Target="../media/image5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png" Type="http://schemas.openxmlformats.org/officeDocument/2006/relationships/image"/><Relationship Id="rId11" Target="../media/image12.svg" Type="http://schemas.openxmlformats.org/officeDocument/2006/relationships/image"/><Relationship Id="rId12" Target="../media/image68.png" Type="http://schemas.openxmlformats.org/officeDocument/2006/relationships/image"/><Relationship Id="rId13" Target="../media/image69.svg" Type="http://schemas.openxmlformats.org/officeDocument/2006/relationships/image"/><Relationship Id="rId14" Target="../media/image70.png" Type="http://schemas.openxmlformats.org/officeDocument/2006/relationships/image"/><Relationship Id="rId15" Target="../media/image71.svg" Type="http://schemas.openxmlformats.org/officeDocument/2006/relationships/image"/><Relationship Id="rId2" Target="../media/image60.png" Type="http://schemas.openxmlformats.org/officeDocument/2006/relationships/image"/><Relationship Id="rId3" Target="../media/image61.svg" Type="http://schemas.openxmlformats.org/officeDocument/2006/relationships/image"/><Relationship Id="rId4" Target="../media/image62.png" Type="http://schemas.openxmlformats.org/officeDocument/2006/relationships/image"/><Relationship Id="rId5" Target="../media/image63.svg" Type="http://schemas.openxmlformats.org/officeDocument/2006/relationships/image"/><Relationship Id="rId6" Target="../media/image64.png" Type="http://schemas.openxmlformats.org/officeDocument/2006/relationships/image"/><Relationship Id="rId7" Target="../media/image65.svg" Type="http://schemas.openxmlformats.org/officeDocument/2006/relationships/image"/><Relationship Id="rId8" Target="../media/image66.png" Type="http://schemas.openxmlformats.org/officeDocument/2006/relationships/image"/><Relationship Id="rId9" Target="../media/image6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sp>
        <p:nvSpPr>
          <p:cNvPr name="Freeform 2" id="2"/>
          <p:cNvSpPr/>
          <p:nvPr/>
        </p:nvSpPr>
        <p:spPr>
          <a:xfrm flipH="false" flipV="false" rot="0">
            <a:off x="-1143528" y="-7408"/>
            <a:ext cx="10301815" cy="10301815"/>
          </a:xfrm>
          <a:custGeom>
            <a:avLst/>
            <a:gdLst/>
            <a:ahLst/>
            <a:cxnLst/>
            <a:rect r="r" b="b" t="t" l="l"/>
            <a:pathLst>
              <a:path h="10301815" w="10301815">
                <a:moveTo>
                  <a:pt x="0" y="0"/>
                </a:moveTo>
                <a:lnTo>
                  <a:pt x="10301816" y="0"/>
                </a:lnTo>
                <a:lnTo>
                  <a:pt x="10301816" y="10301816"/>
                </a:lnTo>
                <a:lnTo>
                  <a:pt x="0" y="10301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129712" y="-7408"/>
            <a:ext cx="10301815" cy="10301815"/>
          </a:xfrm>
          <a:custGeom>
            <a:avLst/>
            <a:gdLst/>
            <a:ahLst/>
            <a:cxnLst/>
            <a:rect r="r" b="b" t="t" l="l"/>
            <a:pathLst>
              <a:path h="10301815" w="10301815">
                <a:moveTo>
                  <a:pt x="0" y="0"/>
                </a:moveTo>
                <a:lnTo>
                  <a:pt x="10301816" y="0"/>
                </a:lnTo>
                <a:lnTo>
                  <a:pt x="10301816" y="10301816"/>
                </a:lnTo>
                <a:lnTo>
                  <a:pt x="0" y="103018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4" id="4"/>
          <p:cNvGrpSpPr/>
          <p:nvPr/>
        </p:nvGrpSpPr>
        <p:grpSpPr>
          <a:xfrm rot="0">
            <a:off x="2706541" y="536210"/>
            <a:ext cx="13931474" cy="8798290"/>
            <a:chOff x="0" y="0"/>
            <a:chExt cx="3669195" cy="2317245"/>
          </a:xfrm>
        </p:grpSpPr>
        <p:sp>
          <p:nvSpPr>
            <p:cNvPr name="Freeform 5" id="5"/>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C39EF8"/>
            </a:solidFill>
            <a:ln cap="rnd">
              <a:noFill/>
              <a:prstDash val="solid"/>
              <a:round/>
            </a:ln>
          </p:spPr>
        </p:sp>
        <p:sp>
          <p:nvSpPr>
            <p:cNvPr name="TextBox 6" id="6"/>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498678" y="744355"/>
            <a:ext cx="13931474" cy="8798290"/>
            <a:chOff x="0" y="0"/>
            <a:chExt cx="3669195" cy="2317245"/>
          </a:xfrm>
        </p:grpSpPr>
        <p:sp>
          <p:nvSpPr>
            <p:cNvPr name="Freeform 8" id="8"/>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9156E7"/>
            </a:solidFill>
            <a:ln w="104775" cap="rnd">
              <a:solidFill>
                <a:srgbClr val="6C36BB"/>
              </a:solidFill>
              <a:prstDash val="solid"/>
              <a:round/>
            </a:ln>
          </p:spPr>
        </p:sp>
        <p:sp>
          <p:nvSpPr>
            <p:cNvPr name="TextBox 9" id="9"/>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830850" y="2708242"/>
            <a:ext cx="9218454" cy="3718274"/>
          </a:xfrm>
          <a:prstGeom prst="rect">
            <a:avLst/>
          </a:prstGeom>
        </p:spPr>
        <p:txBody>
          <a:bodyPr anchor="t" rtlCol="false" tIns="0" lIns="0" bIns="0" rIns="0">
            <a:spAutoFit/>
          </a:bodyPr>
          <a:lstStyle/>
          <a:p>
            <a:pPr algn="ctr">
              <a:lnSpc>
                <a:spcPts val="14033"/>
              </a:lnSpc>
            </a:pPr>
            <a:r>
              <a:rPr lang="en-US" sz="15592">
                <a:solidFill>
                  <a:srgbClr val="FFFFFF"/>
                </a:solidFill>
                <a:latin typeface="BM Hanna"/>
                <a:ea typeface="BM Hanna"/>
                <a:cs typeface="BM Hanna"/>
                <a:sym typeface="BM Hanna"/>
              </a:rPr>
              <a:t>Group</a:t>
            </a:r>
          </a:p>
          <a:p>
            <a:pPr algn="ctr">
              <a:lnSpc>
                <a:spcPts val="14033"/>
              </a:lnSpc>
            </a:pPr>
            <a:r>
              <a:rPr lang="en-US" sz="15592">
                <a:solidFill>
                  <a:srgbClr val="FFFFFF"/>
                </a:solidFill>
                <a:latin typeface="BM Hanna"/>
                <a:ea typeface="BM Hanna"/>
                <a:cs typeface="BM Hanna"/>
                <a:sym typeface="BM Hanna"/>
              </a:rPr>
              <a:t>Project</a:t>
            </a:r>
          </a:p>
        </p:txBody>
      </p:sp>
      <p:sp>
        <p:nvSpPr>
          <p:cNvPr name="Freeform 11" id="11"/>
          <p:cNvSpPr/>
          <p:nvPr/>
        </p:nvSpPr>
        <p:spPr>
          <a:xfrm flipH="false" flipV="false" rot="0">
            <a:off x="1857848"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grpSp>
        <p:nvGrpSpPr>
          <p:cNvPr name="Group 12" id="12"/>
          <p:cNvGrpSpPr/>
          <p:nvPr/>
        </p:nvGrpSpPr>
        <p:grpSpPr>
          <a:xfrm rot="0">
            <a:off x="6267388" y="6754214"/>
            <a:ext cx="6126555" cy="1039427"/>
            <a:chOff x="0" y="0"/>
            <a:chExt cx="1695583" cy="287671"/>
          </a:xfrm>
        </p:grpSpPr>
        <p:sp>
          <p:nvSpPr>
            <p:cNvPr name="Freeform 13" id="13"/>
            <p:cNvSpPr/>
            <p:nvPr/>
          </p:nvSpPr>
          <p:spPr>
            <a:xfrm flipH="false" flipV="false" rot="0">
              <a:off x="0" y="0"/>
              <a:ext cx="1695583" cy="287671"/>
            </a:xfrm>
            <a:custGeom>
              <a:avLst/>
              <a:gdLst/>
              <a:ahLst/>
              <a:cxnLst/>
              <a:rect r="r" b="b" t="t" l="l"/>
              <a:pathLst>
                <a:path h="287671" w="1695583">
                  <a:moveTo>
                    <a:pt x="102357" y="0"/>
                  </a:moveTo>
                  <a:lnTo>
                    <a:pt x="1593226" y="0"/>
                  </a:lnTo>
                  <a:cubicBezTo>
                    <a:pt x="1649756" y="0"/>
                    <a:pt x="1695583" y="45827"/>
                    <a:pt x="1695583" y="102357"/>
                  </a:cubicBezTo>
                  <a:lnTo>
                    <a:pt x="1695583" y="185315"/>
                  </a:lnTo>
                  <a:cubicBezTo>
                    <a:pt x="1695583" y="241845"/>
                    <a:pt x="1649756" y="287671"/>
                    <a:pt x="1593226" y="287671"/>
                  </a:cubicBezTo>
                  <a:lnTo>
                    <a:pt x="102357" y="287671"/>
                  </a:lnTo>
                  <a:cubicBezTo>
                    <a:pt x="45827" y="287671"/>
                    <a:pt x="0" y="241845"/>
                    <a:pt x="0" y="185315"/>
                  </a:cubicBezTo>
                  <a:lnTo>
                    <a:pt x="0" y="102357"/>
                  </a:lnTo>
                  <a:cubicBezTo>
                    <a:pt x="0" y="45827"/>
                    <a:pt x="45827" y="0"/>
                    <a:pt x="102357" y="0"/>
                  </a:cubicBezTo>
                  <a:close/>
                </a:path>
              </a:pathLst>
            </a:custGeom>
            <a:solidFill>
              <a:srgbClr val="FFCD4C"/>
            </a:solidFill>
            <a:ln cap="rnd">
              <a:noFill/>
              <a:prstDash val="solid"/>
              <a:round/>
            </a:ln>
          </p:spPr>
        </p:sp>
        <p:sp>
          <p:nvSpPr>
            <p:cNvPr name="TextBox 14" id="14"/>
            <p:cNvSpPr txBox="true"/>
            <p:nvPr/>
          </p:nvSpPr>
          <p:spPr>
            <a:xfrm>
              <a:off x="0" y="-57150"/>
              <a:ext cx="1695583" cy="344821"/>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5" id="15"/>
          <p:cNvSpPr/>
          <p:nvPr/>
        </p:nvSpPr>
        <p:spPr>
          <a:xfrm flipH="false" flipV="false" rot="1082194">
            <a:off x="12980011" y="7561629"/>
            <a:ext cx="2138586" cy="1298705"/>
          </a:xfrm>
          <a:custGeom>
            <a:avLst/>
            <a:gdLst/>
            <a:ahLst/>
            <a:cxnLst/>
            <a:rect r="r" b="b" t="t" l="l"/>
            <a:pathLst>
              <a:path h="1298705" w="2138586">
                <a:moveTo>
                  <a:pt x="0" y="0"/>
                </a:moveTo>
                <a:lnTo>
                  <a:pt x="2138586" y="0"/>
                </a:lnTo>
                <a:lnTo>
                  <a:pt x="2138586" y="1298705"/>
                </a:lnTo>
                <a:lnTo>
                  <a:pt x="0" y="1298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6" id="16"/>
          <p:cNvSpPr/>
          <p:nvPr/>
        </p:nvSpPr>
        <p:spPr>
          <a:xfrm flipH="false" flipV="false" rot="3584841">
            <a:off x="4562235" y="8469365"/>
            <a:ext cx="1729498" cy="1969408"/>
          </a:xfrm>
          <a:custGeom>
            <a:avLst/>
            <a:gdLst/>
            <a:ahLst/>
            <a:cxnLst/>
            <a:rect r="r" b="b" t="t" l="l"/>
            <a:pathLst>
              <a:path h="1969408" w="1729498">
                <a:moveTo>
                  <a:pt x="0" y="0"/>
                </a:moveTo>
                <a:lnTo>
                  <a:pt x="1729498" y="0"/>
                </a:lnTo>
                <a:lnTo>
                  <a:pt x="1729498" y="1969408"/>
                </a:lnTo>
                <a:lnTo>
                  <a:pt x="0" y="1969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7" id="17"/>
          <p:cNvSpPr/>
          <p:nvPr/>
        </p:nvSpPr>
        <p:spPr>
          <a:xfrm flipH="false" flipV="false" rot="0">
            <a:off x="4140713" y="3429853"/>
            <a:ext cx="1475697" cy="1352275"/>
          </a:xfrm>
          <a:custGeom>
            <a:avLst/>
            <a:gdLst/>
            <a:ahLst/>
            <a:cxnLst/>
            <a:rect r="r" b="b" t="t" l="l"/>
            <a:pathLst>
              <a:path h="1352275" w="1475697">
                <a:moveTo>
                  <a:pt x="0" y="0"/>
                </a:moveTo>
                <a:lnTo>
                  <a:pt x="1475696" y="0"/>
                </a:lnTo>
                <a:lnTo>
                  <a:pt x="1475696" y="1352274"/>
                </a:lnTo>
                <a:lnTo>
                  <a:pt x="0" y="135227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true" flipV="false" rot="-10028736">
            <a:off x="13066421" y="4273840"/>
            <a:ext cx="1592436" cy="741207"/>
          </a:xfrm>
          <a:custGeom>
            <a:avLst/>
            <a:gdLst/>
            <a:ahLst/>
            <a:cxnLst/>
            <a:rect r="r" b="b" t="t" l="l"/>
            <a:pathLst>
              <a:path h="741207" w="1592436">
                <a:moveTo>
                  <a:pt x="1592436" y="0"/>
                </a:moveTo>
                <a:lnTo>
                  <a:pt x="0" y="0"/>
                </a:lnTo>
                <a:lnTo>
                  <a:pt x="0" y="741207"/>
                </a:lnTo>
                <a:lnTo>
                  <a:pt x="1592436" y="741207"/>
                </a:lnTo>
                <a:lnTo>
                  <a:pt x="1592436" y="0"/>
                </a:lnTo>
                <a:close/>
              </a:path>
            </a:pathLst>
          </a:custGeom>
          <a:blipFill>
            <a:blip r:embed="rId12">
              <a:extLst>
                <a:ext uri="{96DAC541-7B7A-43D3-8B79-37D633B846F1}">
                  <asvg:svgBlip xmlns:asvg="http://schemas.microsoft.com/office/drawing/2016/SVG/main" r:embed="rId13"/>
                </a:ext>
              </a:extLst>
            </a:blip>
            <a:stretch>
              <a:fillRect l="0" t="0" r="0" b="0"/>
            </a:stretch>
          </a:blipFill>
          <a:ln cap="rnd">
            <a:noFill/>
            <a:prstDash val="solid"/>
            <a:round/>
          </a:ln>
        </p:spPr>
      </p:sp>
      <p:sp>
        <p:nvSpPr>
          <p:cNvPr name="Freeform 19" id="19"/>
          <p:cNvSpPr/>
          <p:nvPr/>
        </p:nvSpPr>
        <p:spPr>
          <a:xfrm flipH="false" flipV="false" rot="-608627">
            <a:off x="14192827" y="247988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6521583" y="6791518"/>
            <a:ext cx="5618165" cy="831468"/>
          </a:xfrm>
          <a:prstGeom prst="rect">
            <a:avLst/>
          </a:prstGeom>
        </p:spPr>
        <p:txBody>
          <a:bodyPr anchor="t" rtlCol="false" tIns="0" lIns="0" bIns="0" rIns="0">
            <a:spAutoFit/>
          </a:bodyPr>
          <a:lstStyle/>
          <a:p>
            <a:pPr algn="ctr">
              <a:lnSpc>
                <a:spcPts val="6485"/>
              </a:lnSpc>
            </a:pPr>
            <a:r>
              <a:rPr lang="en-US" sz="4632">
                <a:solidFill>
                  <a:srgbClr val="390D98"/>
                </a:solidFill>
                <a:latin typeface="Childos Arabic"/>
                <a:ea typeface="Childos Arabic"/>
                <a:cs typeface="Childos Arabic"/>
                <a:sym typeface="Childos Arabic"/>
              </a:rPr>
              <a:t>Presentation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240106" y="640985"/>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3675" y="0"/>
                  </a:moveTo>
                  <a:lnTo>
                    <a:pt x="4204831" y="0"/>
                  </a:lnTo>
                  <a:cubicBezTo>
                    <a:pt x="4213762" y="0"/>
                    <a:pt x="4222328" y="3548"/>
                    <a:pt x="4228643" y="9863"/>
                  </a:cubicBezTo>
                  <a:cubicBezTo>
                    <a:pt x="4234958" y="16178"/>
                    <a:pt x="4238506" y="24744"/>
                    <a:pt x="4238506" y="33675"/>
                  </a:cubicBezTo>
                  <a:lnTo>
                    <a:pt x="4238506" y="2283570"/>
                  </a:lnTo>
                  <a:cubicBezTo>
                    <a:pt x="4238506" y="2292501"/>
                    <a:pt x="4234958" y="2301067"/>
                    <a:pt x="4228643" y="2307382"/>
                  </a:cubicBezTo>
                  <a:cubicBezTo>
                    <a:pt x="4222328" y="2313697"/>
                    <a:pt x="4213762" y="2317245"/>
                    <a:pt x="4204831" y="2317245"/>
                  </a:cubicBezTo>
                  <a:lnTo>
                    <a:pt x="33675" y="2317245"/>
                  </a:lnTo>
                  <a:cubicBezTo>
                    <a:pt x="24744" y="2317245"/>
                    <a:pt x="16178" y="2313697"/>
                    <a:pt x="9863" y="2307382"/>
                  </a:cubicBezTo>
                  <a:cubicBezTo>
                    <a:pt x="3548" y="2301067"/>
                    <a:pt x="0" y="2292501"/>
                    <a:pt x="0" y="2283570"/>
                  </a:cubicBezTo>
                  <a:lnTo>
                    <a:pt x="0" y="33675"/>
                  </a:lnTo>
                  <a:cubicBezTo>
                    <a:pt x="0" y="24744"/>
                    <a:pt x="3548" y="16178"/>
                    <a:pt x="9863" y="9863"/>
                  </a:cubicBezTo>
                  <a:cubicBezTo>
                    <a:pt x="16178" y="3548"/>
                    <a:pt x="24744" y="0"/>
                    <a:pt x="33675" y="0"/>
                  </a:cubicBezTo>
                  <a:close/>
                </a:path>
              </a:pathLst>
            </a:custGeom>
            <a:solidFill>
              <a:srgbClr val="C39EF8"/>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131221" y="860386"/>
            <a:ext cx="16025559" cy="8798290"/>
            <a:chOff x="0" y="0"/>
            <a:chExt cx="4220723" cy="2317245"/>
          </a:xfrm>
        </p:grpSpPr>
        <p:sp>
          <p:nvSpPr>
            <p:cNvPr name="Freeform 9" id="9"/>
            <p:cNvSpPr/>
            <p:nvPr/>
          </p:nvSpPr>
          <p:spPr>
            <a:xfrm flipH="false" flipV="false" rot="0">
              <a:off x="0" y="0"/>
              <a:ext cx="4220723" cy="2317245"/>
            </a:xfrm>
            <a:custGeom>
              <a:avLst/>
              <a:gdLst/>
              <a:ahLst/>
              <a:cxnLst/>
              <a:rect r="r" b="b" t="t" l="l"/>
              <a:pathLst>
                <a:path h="2317245" w="4220723">
                  <a:moveTo>
                    <a:pt x="33817" y="0"/>
                  </a:moveTo>
                  <a:lnTo>
                    <a:pt x="4186906" y="0"/>
                  </a:lnTo>
                  <a:cubicBezTo>
                    <a:pt x="4205583" y="0"/>
                    <a:pt x="4220723" y="15140"/>
                    <a:pt x="4220723" y="33817"/>
                  </a:cubicBezTo>
                  <a:lnTo>
                    <a:pt x="4220723" y="2283428"/>
                  </a:lnTo>
                  <a:cubicBezTo>
                    <a:pt x="4220723" y="2302105"/>
                    <a:pt x="4205583" y="2317245"/>
                    <a:pt x="4186906" y="2317245"/>
                  </a:cubicBezTo>
                  <a:lnTo>
                    <a:pt x="33817" y="2317245"/>
                  </a:lnTo>
                  <a:cubicBezTo>
                    <a:pt x="15140" y="2317245"/>
                    <a:pt x="0" y="2302105"/>
                    <a:pt x="0" y="2283428"/>
                  </a:cubicBezTo>
                  <a:lnTo>
                    <a:pt x="0" y="33817"/>
                  </a:lnTo>
                  <a:cubicBezTo>
                    <a:pt x="0" y="15140"/>
                    <a:pt x="15140" y="0"/>
                    <a:pt x="33817" y="0"/>
                  </a:cubicBezTo>
                  <a:close/>
                </a:path>
              </a:pathLst>
            </a:custGeom>
            <a:solidFill>
              <a:srgbClr val="78D3E1"/>
            </a:solidFill>
            <a:ln w="104775" cap="rnd">
              <a:solidFill>
                <a:srgbClr val="41B8D5"/>
              </a:solidFill>
              <a:prstDash val="solid"/>
              <a:round/>
            </a:ln>
          </p:spPr>
        </p:sp>
        <p:sp>
          <p:nvSpPr>
            <p:cNvPr name="TextBox 10" id="10"/>
            <p:cNvSpPr txBox="true"/>
            <p:nvPr/>
          </p:nvSpPr>
          <p:spPr>
            <a:xfrm>
              <a:off x="0" y="-57150"/>
              <a:ext cx="4220723" cy="2374395"/>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1" id="11"/>
          <p:cNvGrpSpPr/>
          <p:nvPr/>
        </p:nvGrpSpPr>
        <p:grpSpPr>
          <a:xfrm rot="0">
            <a:off x="9302463" y="1144731"/>
            <a:ext cx="7527406" cy="8229600"/>
            <a:chOff x="0" y="0"/>
            <a:chExt cx="1866429" cy="2040539"/>
          </a:xfrm>
        </p:grpSpPr>
        <p:sp>
          <p:nvSpPr>
            <p:cNvPr name="Freeform 12" id="12"/>
            <p:cNvSpPr/>
            <p:nvPr/>
          </p:nvSpPr>
          <p:spPr>
            <a:xfrm flipH="false" flipV="false" rot="0">
              <a:off x="0" y="0"/>
              <a:ext cx="1866429" cy="2040539"/>
            </a:xfrm>
            <a:custGeom>
              <a:avLst/>
              <a:gdLst/>
              <a:ahLst/>
              <a:cxnLst/>
              <a:rect r="r" b="b" t="t" l="l"/>
              <a:pathLst>
                <a:path h="2040539" w="1866429">
                  <a:moveTo>
                    <a:pt x="55539" y="0"/>
                  </a:moveTo>
                  <a:lnTo>
                    <a:pt x="1810890" y="0"/>
                  </a:lnTo>
                  <a:cubicBezTo>
                    <a:pt x="1841563" y="0"/>
                    <a:pt x="1866429" y="24866"/>
                    <a:pt x="1866429" y="55539"/>
                  </a:cubicBezTo>
                  <a:lnTo>
                    <a:pt x="1866429" y="1985000"/>
                  </a:lnTo>
                  <a:cubicBezTo>
                    <a:pt x="1866429" y="1999729"/>
                    <a:pt x="1860578" y="2013856"/>
                    <a:pt x="1850162" y="2024272"/>
                  </a:cubicBezTo>
                  <a:cubicBezTo>
                    <a:pt x="1839746" y="2034687"/>
                    <a:pt x="1825620" y="2040539"/>
                    <a:pt x="1810890" y="2040539"/>
                  </a:cubicBezTo>
                  <a:lnTo>
                    <a:pt x="55539" y="2040539"/>
                  </a:lnTo>
                  <a:cubicBezTo>
                    <a:pt x="40809" y="2040539"/>
                    <a:pt x="26683" y="2034687"/>
                    <a:pt x="16267" y="2024272"/>
                  </a:cubicBezTo>
                  <a:cubicBezTo>
                    <a:pt x="5851" y="2013856"/>
                    <a:pt x="0" y="1999729"/>
                    <a:pt x="0" y="1985000"/>
                  </a:cubicBezTo>
                  <a:lnTo>
                    <a:pt x="0" y="55539"/>
                  </a:lnTo>
                  <a:cubicBezTo>
                    <a:pt x="0" y="40809"/>
                    <a:pt x="5851" y="26683"/>
                    <a:pt x="16267" y="16267"/>
                  </a:cubicBezTo>
                  <a:cubicBezTo>
                    <a:pt x="26683" y="5851"/>
                    <a:pt x="40809" y="0"/>
                    <a:pt x="55539" y="0"/>
                  </a:cubicBezTo>
                  <a:close/>
                </a:path>
              </a:pathLst>
            </a:custGeom>
            <a:solidFill>
              <a:srgbClr val="D1F9FF"/>
            </a:solidFill>
          </p:spPr>
        </p:sp>
        <p:sp>
          <p:nvSpPr>
            <p:cNvPr name="TextBox 13" id="13"/>
            <p:cNvSpPr txBox="true"/>
            <p:nvPr/>
          </p:nvSpPr>
          <p:spPr>
            <a:xfrm>
              <a:off x="0" y="-57150"/>
              <a:ext cx="1866429" cy="2097689"/>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85266" y="1144731"/>
            <a:ext cx="7527406" cy="8229600"/>
            <a:chOff x="0" y="0"/>
            <a:chExt cx="1866429" cy="2040539"/>
          </a:xfrm>
        </p:grpSpPr>
        <p:sp>
          <p:nvSpPr>
            <p:cNvPr name="Freeform 15" id="15"/>
            <p:cNvSpPr/>
            <p:nvPr/>
          </p:nvSpPr>
          <p:spPr>
            <a:xfrm flipH="false" flipV="false" rot="0">
              <a:off x="0" y="0"/>
              <a:ext cx="1866429" cy="2040539"/>
            </a:xfrm>
            <a:custGeom>
              <a:avLst/>
              <a:gdLst/>
              <a:ahLst/>
              <a:cxnLst/>
              <a:rect r="r" b="b" t="t" l="l"/>
              <a:pathLst>
                <a:path h="2040539" w="1866429">
                  <a:moveTo>
                    <a:pt x="55539" y="0"/>
                  </a:moveTo>
                  <a:lnTo>
                    <a:pt x="1810890" y="0"/>
                  </a:lnTo>
                  <a:cubicBezTo>
                    <a:pt x="1841563" y="0"/>
                    <a:pt x="1866429" y="24866"/>
                    <a:pt x="1866429" y="55539"/>
                  </a:cubicBezTo>
                  <a:lnTo>
                    <a:pt x="1866429" y="1985000"/>
                  </a:lnTo>
                  <a:cubicBezTo>
                    <a:pt x="1866429" y="1999729"/>
                    <a:pt x="1860578" y="2013856"/>
                    <a:pt x="1850162" y="2024272"/>
                  </a:cubicBezTo>
                  <a:cubicBezTo>
                    <a:pt x="1839746" y="2034687"/>
                    <a:pt x="1825620" y="2040539"/>
                    <a:pt x="1810890" y="2040539"/>
                  </a:cubicBezTo>
                  <a:lnTo>
                    <a:pt x="55539" y="2040539"/>
                  </a:lnTo>
                  <a:cubicBezTo>
                    <a:pt x="40809" y="2040539"/>
                    <a:pt x="26683" y="2034687"/>
                    <a:pt x="16267" y="2024272"/>
                  </a:cubicBezTo>
                  <a:cubicBezTo>
                    <a:pt x="5851" y="2013856"/>
                    <a:pt x="0" y="1999729"/>
                    <a:pt x="0" y="1985000"/>
                  </a:cubicBezTo>
                  <a:lnTo>
                    <a:pt x="0" y="55539"/>
                  </a:lnTo>
                  <a:cubicBezTo>
                    <a:pt x="0" y="40809"/>
                    <a:pt x="5851" y="26683"/>
                    <a:pt x="16267" y="16267"/>
                  </a:cubicBezTo>
                  <a:cubicBezTo>
                    <a:pt x="26683" y="5851"/>
                    <a:pt x="40809" y="0"/>
                    <a:pt x="55539" y="0"/>
                  </a:cubicBezTo>
                  <a:close/>
                </a:path>
              </a:pathLst>
            </a:custGeom>
            <a:solidFill>
              <a:srgbClr val="D1F9FF"/>
            </a:solidFill>
          </p:spPr>
        </p:sp>
        <p:sp>
          <p:nvSpPr>
            <p:cNvPr name="TextBox 16" id="16"/>
            <p:cNvSpPr txBox="true"/>
            <p:nvPr/>
          </p:nvSpPr>
          <p:spPr>
            <a:xfrm>
              <a:off x="0" y="-57150"/>
              <a:ext cx="1866429" cy="2097689"/>
            </a:xfrm>
            <a:prstGeom prst="rect">
              <a:avLst/>
            </a:prstGeom>
          </p:spPr>
          <p:txBody>
            <a:bodyPr anchor="ctr" rtlCol="false" tIns="50800" lIns="50800" bIns="50800" rIns="50800"/>
            <a:lstStyle/>
            <a:p>
              <a:pPr algn="ctr">
                <a:lnSpc>
                  <a:spcPts val="2659"/>
                </a:lnSpc>
              </a:pPr>
            </a:p>
          </p:txBody>
        </p:sp>
      </p:grpSp>
      <p:pic>
        <p:nvPicPr>
          <p:cNvPr name="Picture 17" id="17"/>
          <p:cNvPicPr>
            <a:picLocks noChangeAspect="true"/>
          </p:cNvPicPr>
          <p:nvPr/>
        </p:nvPicPr>
        <p:blipFill>
          <a:blip r:embed="rId4"/>
          <a:stretch>
            <a:fillRect/>
          </a:stretch>
        </p:blipFill>
        <p:spPr>
          <a:xfrm rot="0">
            <a:off x="12875606" y="1877956"/>
            <a:ext cx="3483784" cy="3483784"/>
          </a:xfrm>
          <a:prstGeom prst="rect">
            <a:avLst/>
          </a:prstGeom>
        </p:spPr>
      </p:pic>
      <p:pic>
        <p:nvPicPr>
          <p:cNvPr name="Picture 18" id="18"/>
          <p:cNvPicPr>
            <a:picLocks noChangeAspect="true"/>
          </p:cNvPicPr>
          <p:nvPr/>
        </p:nvPicPr>
        <p:blipFill>
          <a:blip r:embed="rId5"/>
          <a:stretch>
            <a:fillRect/>
          </a:stretch>
        </p:blipFill>
        <p:spPr>
          <a:xfrm rot="0">
            <a:off x="12875606" y="5157323"/>
            <a:ext cx="3483784" cy="3483784"/>
          </a:xfrm>
          <a:prstGeom prst="rect">
            <a:avLst/>
          </a:prstGeom>
        </p:spPr>
      </p:pic>
      <p:sp>
        <p:nvSpPr>
          <p:cNvPr name="Freeform 19" id="19"/>
          <p:cNvSpPr/>
          <p:nvPr/>
        </p:nvSpPr>
        <p:spPr>
          <a:xfrm flipH="false" flipV="false" rot="0">
            <a:off x="8499892" y="1709867"/>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6">
              <a:extLst>
                <a:ext uri="{96DAC541-7B7A-43D3-8B79-37D633B846F1}">
                  <asvg:svgBlip xmlns:asvg="http://schemas.microsoft.com/office/drawing/2016/SVG/main" r:embed="rId7"/>
                </a:ext>
              </a:extLst>
            </a:blip>
            <a:stretch>
              <a:fillRect l="0" t="0" r="0" b="-99135"/>
            </a:stretch>
          </a:blipFill>
          <a:ln cap="sq">
            <a:noFill/>
            <a:prstDash val="solid"/>
            <a:miter/>
          </a:ln>
        </p:spPr>
      </p:sp>
      <p:sp>
        <p:nvSpPr>
          <p:cNvPr name="Freeform 20" id="20"/>
          <p:cNvSpPr/>
          <p:nvPr/>
        </p:nvSpPr>
        <p:spPr>
          <a:xfrm flipH="true" flipV="false" rot="0">
            <a:off x="8065613" y="1709867"/>
            <a:ext cx="1773586" cy="7099328"/>
          </a:xfrm>
          <a:custGeom>
            <a:avLst/>
            <a:gdLst/>
            <a:ahLst/>
            <a:cxnLst/>
            <a:rect r="r" b="b" t="t" l="l"/>
            <a:pathLst>
              <a:path h="7099328" w="1773586">
                <a:moveTo>
                  <a:pt x="1773586" y="0"/>
                </a:moveTo>
                <a:lnTo>
                  <a:pt x="0" y="0"/>
                </a:lnTo>
                <a:lnTo>
                  <a:pt x="0" y="7099328"/>
                </a:lnTo>
                <a:lnTo>
                  <a:pt x="1773586" y="7099328"/>
                </a:lnTo>
                <a:lnTo>
                  <a:pt x="1773586" y="0"/>
                </a:lnTo>
                <a:close/>
              </a:path>
            </a:pathLst>
          </a:custGeom>
          <a:blipFill>
            <a:blip r:embed="rId6">
              <a:extLst>
                <a:ext uri="{96DAC541-7B7A-43D3-8B79-37D633B846F1}">
                  <asvg:svgBlip xmlns:asvg="http://schemas.microsoft.com/office/drawing/2016/SVG/main" r:embed="rId7"/>
                </a:ext>
              </a:extLst>
            </a:blip>
            <a:stretch>
              <a:fillRect l="0" t="0" r="0" b="-99135"/>
            </a:stretch>
          </a:blipFill>
          <a:ln cap="sq">
            <a:noFill/>
            <a:prstDash val="solid"/>
            <a:miter/>
          </a:ln>
        </p:spPr>
      </p:sp>
      <p:sp>
        <p:nvSpPr>
          <p:cNvPr name="Freeform 21" id="21"/>
          <p:cNvSpPr/>
          <p:nvPr/>
        </p:nvSpPr>
        <p:spPr>
          <a:xfrm flipH="false" flipV="false" rot="-1281236">
            <a:off x="486621" y="5620831"/>
            <a:ext cx="2435049" cy="3131896"/>
          </a:xfrm>
          <a:custGeom>
            <a:avLst/>
            <a:gdLst/>
            <a:ahLst/>
            <a:cxnLst/>
            <a:rect r="r" b="b" t="t" l="l"/>
            <a:pathLst>
              <a:path h="3131896" w="2435049">
                <a:moveTo>
                  <a:pt x="0" y="0"/>
                </a:moveTo>
                <a:lnTo>
                  <a:pt x="2435049" y="0"/>
                </a:lnTo>
                <a:lnTo>
                  <a:pt x="2435049" y="3131896"/>
                </a:lnTo>
                <a:lnTo>
                  <a:pt x="0" y="3131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2" id="22"/>
          <p:cNvSpPr txBox="true"/>
          <p:nvPr/>
        </p:nvSpPr>
        <p:spPr>
          <a:xfrm rot="0">
            <a:off x="2872452" y="4521374"/>
            <a:ext cx="6079954" cy="1332786"/>
          </a:xfrm>
          <a:prstGeom prst="rect">
            <a:avLst/>
          </a:prstGeom>
        </p:spPr>
        <p:txBody>
          <a:bodyPr anchor="t" rtlCol="false" tIns="0" lIns="0" bIns="0" rIns="0">
            <a:spAutoFit/>
          </a:bodyPr>
          <a:lstStyle/>
          <a:p>
            <a:pPr algn="l" marL="0" indent="0" lvl="0">
              <a:lnSpc>
                <a:spcPts val="9661"/>
              </a:lnSpc>
              <a:spcBef>
                <a:spcPct val="0"/>
              </a:spcBef>
            </a:pPr>
            <a:r>
              <a:rPr lang="en-US" sz="10734" strike="noStrike" u="none">
                <a:solidFill>
                  <a:srgbClr val="085B70"/>
                </a:solidFill>
                <a:latin typeface="BM Hanna"/>
                <a:ea typeface="BM Hanna"/>
                <a:cs typeface="BM Hanna"/>
                <a:sym typeface="BM Hanna"/>
              </a:rPr>
              <a:t>Results</a:t>
            </a:r>
          </a:p>
        </p:txBody>
      </p:sp>
      <p:sp>
        <p:nvSpPr>
          <p:cNvPr name="Freeform 23" id="23"/>
          <p:cNvSpPr/>
          <p:nvPr/>
        </p:nvSpPr>
        <p:spPr>
          <a:xfrm flipH="false" flipV="false" rot="0">
            <a:off x="7160738" y="3716089"/>
            <a:ext cx="581025" cy="661623"/>
          </a:xfrm>
          <a:custGeom>
            <a:avLst/>
            <a:gdLst/>
            <a:ahLst/>
            <a:cxnLst/>
            <a:rect r="r" b="b" t="t" l="l"/>
            <a:pathLst>
              <a:path h="661623" w="581025">
                <a:moveTo>
                  <a:pt x="0" y="0"/>
                </a:moveTo>
                <a:lnTo>
                  <a:pt x="581025" y="0"/>
                </a:lnTo>
                <a:lnTo>
                  <a:pt x="581025" y="661622"/>
                </a:lnTo>
                <a:lnTo>
                  <a:pt x="0" y="66162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6255863" y="3016504"/>
            <a:ext cx="904875" cy="1030396"/>
          </a:xfrm>
          <a:custGeom>
            <a:avLst/>
            <a:gdLst/>
            <a:ahLst/>
            <a:cxnLst/>
            <a:rect r="r" b="b" t="t" l="l"/>
            <a:pathLst>
              <a:path h="1030396" w="904875">
                <a:moveTo>
                  <a:pt x="0" y="0"/>
                </a:moveTo>
                <a:lnTo>
                  <a:pt x="904875" y="0"/>
                </a:lnTo>
                <a:lnTo>
                  <a:pt x="904875" y="1030396"/>
                </a:lnTo>
                <a:lnTo>
                  <a:pt x="0" y="103039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278160">
            <a:off x="15427245" y="6363237"/>
            <a:ext cx="2642479" cy="2642479"/>
          </a:xfrm>
          <a:custGeom>
            <a:avLst/>
            <a:gdLst/>
            <a:ahLst/>
            <a:cxnLst/>
            <a:rect r="r" b="b" t="t" l="l"/>
            <a:pathLst>
              <a:path h="2642479" w="2642479">
                <a:moveTo>
                  <a:pt x="0" y="0"/>
                </a:moveTo>
                <a:lnTo>
                  <a:pt x="2642479" y="0"/>
                </a:lnTo>
                <a:lnTo>
                  <a:pt x="2642479" y="2642479"/>
                </a:lnTo>
                <a:lnTo>
                  <a:pt x="0" y="264247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6" id="26"/>
          <p:cNvSpPr/>
          <p:nvPr/>
        </p:nvSpPr>
        <p:spPr>
          <a:xfrm flipH="false" flipV="false" rot="0">
            <a:off x="15799828" y="317925"/>
            <a:ext cx="1873362" cy="2215804"/>
          </a:xfrm>
          <a:custGeom>
            <a:avLst/>
            <a:gdLst/>
            <a:ahLst/>
            <a:cxnLst/>
            <a:rect r="r" b="b" t="t" l="l"/>
            <a:pathLst>
              <a:path h="2215804" w="1873362">
                <a:moveTo>
                  <a:pt x="0" y="0"/>
                </a:moveTo>
                <a:lnTo>
                  <a:pt x="1873362" y="0"/>
                </a:lnTo>
                <a:lnTo>
                  <a:pt x="1873362" y="2215804"/>
                </a:lnTo>
                <a:lnTo>
                  <a:pt x="0" y="221580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7" id="27"/>
          <p:cNvSpPr txBox="true"/>
          <p:nvPr/>
        </p:nvSpPr>
        <p:spPr>
          <a:xfrm rot="0">
            <a:off x="10654478" y="3370353"/>
            <a:ext cx="2321781" cy="751378"/>
          </a:xfrm>
          <a:prstGeom prst="rect">
            <a:avLst/>
          </a:prstGeom>
        </p:spPr>
        <p:txBody>
          <a:bodyPr anchor="t" rtlCol="false" tIns="0" lIns="0" bIns="0" rIns="0">
            <a:spAutoFit/>
          </a:bodyPr>
          <a:lstStyle/>
          <a:p>
            <a:pPr algn="ctr">
              <a:lnSpc>
                <a:spcPts val="5835"/>
              </a:lnSpc>
            </a:pPr>
            <a:r>
              <a:rPr lang="en-US" sz="4168">
                <a:solidFill>
                  <a:srgbClr val="390D98"/>
                </a:solidFill>
                <a:latin typeface="Childos Arabic"/>
                <a:ea typeface="Childos Arabic"/>
                <a:cs typeface="Childos Arabic"/>
                <a:sym typeface="Childos Arabic"/>
              </a:rPr>
              <a:t>Result 1</a:t>
            </a:r>
          </a:p>
        </p:txBody>
      </p:sp>
      <p:sp>
        <p:nvSpPr>
          <p:cNvPr name="TextBox 28" id="28"/>
          <p:cNvSpPr txBox="true"/>
          <p:nvPr/>
        </p:nvSpPr>
        <p:spPr>
          <a:xfrm rot="0">
            <a:off x="10654478" y="6649721"/>
            <a:ext cx="2321781" cy="751378"/>
          </a:xfrm>
          <a:prstGeom prst="rect">
            <a:avLst/>
          </a:prstGeom>
        </p:spPr>
        <p:txBody>
          <a:bodyPr anchor="t" rtlCol="false" tIns="0" lIns="0" bIns="0" rIns="0">
            <a:spAutoFit/>
          </a:bodyPr>
          <a:lstStyle/>
          <a:p>
            <a:pPr algn="ctr">
              <a:lnSpc>
                <a:spcPts val="5835"/>
              </a:lnSpc>
            </a:pPr>
            <a:r>
              <a:rPr lang="en-US" sz="4168">
                <a:solidFill>
                  <a:srgbClr val="390D98"/>
                </a:solidFill>
                <a:latin typeface="Childos Arabic"/>
                <a:ea typeface="Childos Arabic"/>
                <a:cs typeface="Childos Arabic"/>
                <a:sym typeface="Childos Arabic"/>
              </a:rPr>
              <a:t>Result 2</a:t>
            </a:r>
          </a:p>
        </p:txBody>
      </p:sp>
      <p:sp>
        <p:nvSpPr>
          <p:cNvPr name="Freeform 29" id="29"/>
          <p:cNvSpPr/>
          <p:nvPr/>
        </p:nvSpPr>
        <p:spPr>
          <a:xfrm flipH="false" flipV="false" rot="0">
            <a:off x="3881131" y="5854161"/>
            <a:ext cx="2118778" cy="416278"/>
          </a:xfrm>
          <a:custGeom>
            <a:avLst/>
            <a:gdLst/>
            <a:ahLst/>
            <a:cxnLst/>
            <a:rect r="r" b="b" t="t" l="l"/>
            <a:pathLst>
              <a:path h="416278" w="2118778">
                <a:moveTo>
                  <a:pt x="0" y="0"/>
                </a:moveTo>
                <a:lnTo>
                  <a:pt x="2118778" y="0"/>
                </a:lnTo>
                <a:lnTo>
                  <a:pt x="2118778" y="416277"/>
                </a:lnTo>
                <a:lnTo>
                  <a:pt x="0" y="416277"/>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622623" y="536210"/>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3675" y="0"/>
                  </a:moveTo>
                  <a:lnTo>
                    <a:pt x="4204831" y="0"/>
                  </a:lnTo>
                  <a:cubicBezTo>
                    <a:pt x="4213762" y="0"/>
                    <a:pt x="4222328" y="3548"/>
                    <a:pt x="4228643" y="9863"/>
                  </a:cubicBezTo>
                  <a:cubicBezTo>
                    <a:pt x="4234958" y="16178"/>
                    <a:pt x="4238506" y="24744"/>
                    <a:pt x="4238506" y="33675"/>
                  </a:cubicBezTo>
                  <a:lnTo>
                    <a:pt x="4238506" y="2283570"/>
                  </a:lnTo>
                  <a:cubicBezTo>
                    <a:pt x="4238506" y="2292501"/>
                    <a:pt x="4234958" y="2301067"/>
                    <a:pt x="4228643" y="2307382"/>
                  </a:cubicBezTo>
                  <a:cubicBezTo>
                    <a:pt x="4222328" y="2313697"/>
                    <a:pt x="4213762" y="2317245"/>
                    <a:pt x="4204831" y="2317245"/>
                  </a:cubicBezTo>
                  <a:lnTo>
                    <a:pt x="33675" y="2317245"/>
                  </a:lnTo>
                  <a:cubicBezTo>
                    <a:pt x="24744" y="2317245"/>
                    <a:pt x="16178" y="2313697"/>
                    <a:pt x="9863" y="2307382"/>
                  </a:cubicBezTo>
                  <a:cubicBezTo>
                    <a:pt x="3548" y="2301067"/>
                    <a:pt x="0" y="2292501"/>
                    <a:pt x="0" y="2283570"/>
                  </a:cubicBezTo>
                  <a:lnTo>
                    <a:pt x="0" y="33675"/>
                  </a:lnTo>
                  <a:cubicBezTo>
                    <a:pt x="0" y="24744"/>
                    <a:pt x="3548" y="16178"/>
                    <a:pt x="9863" y="9863"/>
                  </a:cubicBezTo>
                  <a:cubicBezTo>
                    <a:pt x="16178" y="3548"/>
                    <a:pt x="24744" y="0"/>
                    <a:pt x="33675" y="0"/>
                  </a:cubicBezTo>
                  <a:close/>
                </a:path>
              </a:pathLst>
            </a:custGeom>
            <a:solidFill>
              <a:srgbClr val="C39EF8"/>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5053" y="744355"/>
            <a:ext cx="16201124" cy="8798290"/>
            <a:chOff x="0" y="0"/>
            <a:chExt cx="4266963" cy="2317245"/>
          </a:xfrm>
        </p:grpSpPr>
        <p:sp>
          <p:nvSpPr>
            <p:cNvPr name="Freeform 9" id="9"/>
            <p:cNvSpPr/>
            <p:nvPr/>
          </p:nvSpPr>
          <p:spPr>
            <a:xfrm flipH="false" flipV="false" rot="0">
              <a:off x="0" y="0"/>
              <a:ext cx="4266963" cy="2317245"/>
            </a:xfrm>
            <a:custGeom>
              <a:avLst/>
              <a:gdLst/>
              <a:ahLst/>
              <a:cxnLst/>
              <a:rect r="r" b="b" t="t" l="l"/>
              <a:pathLst>
                <a:path h="2317245" w="4266963">
                  <a:moveTo>
                    <a:pt x="33450" y="0"/>
                  </a:moveTo>
                  <a:lnTo>
                    <a:pt x="4233513" y="0"/>
                  </a:lnTo>
                  <a:cubicBezTo>
                    <a:pt x="4242384" y="0"/>
                    <a:pt x="4250892" y="3524"/>
                    <a:pt x="4257165" y="9797"/>
                  </a:cubicBezTo>
                  <a:cubicBezTo>
                    <a:pt x="4263439" y="16071"/>
                    <a:pt x="4266963" y="24579"/>
                    <a:pt x="4266963" y="33450"/>
                  </a:cubicBezTo>
                  <a:lnTo>
                    <a:pt x="4266963" y="2283795"/>
                  </a:lnTo>
                  <a:cubicBezTo>
                    <a:pt x="4266963" y="2292666"/>
                    <a:pt x="4263439" y="2301175"/>
                    <a:pt x="4257165" y="2307448"/>
                  </a:cubicBezTo>
                  <a:cubicBezTo>
                    <a:pt x="4250892" y="2313721"/>
                    <a:pt x="4242384" y="2317245"/>
                    <a:pt x="4233513" y="2317245"/>
                  </a:cubicBezTo>
                  <a:lnTo>
                    <a:pt x="33450" y="2317245"/>
                  </a:lnTo>
                  <a:cubicBezTo>
                    <a:pt x="24579" y="2317245"/>
                    <a:pt x="16071" y="2313721"/>
                    <a:pt x="9797" y="2307448"/>
                  </a:cubicBezTo>
                  <a:cubicBezTo>
                    <a:pt x="3524" y="2301175"/>
                    <a:pt x="0" y="2292666"/>
                    <a:pt x="0" y="2283795"/>
                  </a:cubicBezTo>
                  <a:lnTo>
                    <a:pt x="0" y="33450"/>
                  </a:lnTo>
                  <a:cubicBezTo>
                    <a:pt x="0" y="24579"/>
                    <a:pt x="3524" y="16071"/>
                    <a:pt x="9797" y="9797"/>
                  </a:cubicBezTo>
                  <a:cubicBezTo>
                    <a:pt x="16071" y="3524"/>
                    <a:pt x="24579" y="0"/>
                    <a:pt x="33450" y="0"/>
                  </a:cubicBezTo>
                  <a:close/>
                </a:path>
              </a:pathLst>
            </a:custGeom>
            <a:solidFill>
              <a:srgbClr val="FFFFFF"/>
            </a:solidFill>
            <a:ln cap="rnd">
              <a:noFill/>
              <a:prstDash val="solid"/>
              <a:round/>
            </a:ln>
          </p:spPr>
        </p:sp>
        <p:sp>
          <p:nvSpPr>
            <p:cNvPr name="TextBox 10" id="10"/>
            <p:cNvSpPr txBox="true"/>
            <p:nvPr/>
          </p:nvSpPr>
          <p:spPr>
            <a:xfrm>
              <a:off x="0" y="-57150"/>
              <a:ext cx="4266963"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35830"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pic>
        <p:nvPicPr>
          <p:cNvPr name="Picture 12" id="12"/>
          <p:cNvPicPr>
            <a:picLocks noChangeAspect="true"/>
          </p:cNvPicPr>
          <p:nvPr/>
        </p:nvPicPr>
        <p:blipFill>
          <a:blip r:embed="rId6"/>
          <a:stretch>
            <a:fillRect/>
          </a:stretch>
        </p:blipFill>
        <p:spPr>
          <a:xfrm rot="0">
            <a:off x="7803695" y="1031341"/>
            <a:ext cx="9422582" cy="8280356"/>
          </a:xfrm>
          <a:prstGeom prst="rect">
            <a:avLst/>
          </a:prstGeom>
        </p:spPr>
      </p:pic>
      <p:sp>
        <p:nvSpPr>
          <p:cNvPr name="Freeform 13" id="13"/>
          <p:cNvSpPr/>
          <p:nvPr/>
        </p:nvSpPr>
        <p:spPr>
          <a:xfrm flipH="false" flipV="false" rot="-347166">
            <a:off x="3401152" y="3727623"/>
            <a:ext cx="4296020" cy="4375576"/>
          </a:xfrm>
          <a:custGeom>
            <a:avLst/>
            <a:gdLst/>
            <a:ahLst/>
            <a:cxnLst/>
            <a:rect r="r" b="b" t="t" l="l"/>
            <a:pathLst>
              <a:path h="4375576" w="4296020">
                <a:moveTo>
                  <a:pt x="0" y="0"/>
                </a:moveTo>
                <a:lnTo>
                  <a:pt x="4296021" y="0"/>
                </a:lnTo>
                <a:lnTo>
                  <a:pt x="4296021" y="4375576"/>
                </a:lnTo>
                <a:lnTo>
                  <a:pt x="0" y="4375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1083317">
            <a:off x="6980930" y="6838573"/>
            <a:ext cx="1458636" cy="2940063"/>
          </a:xfrm>
          <a:custGeom>
            <a:avLst/>
            <a:gdLst/>
            <a:ahLst/>
            <a:cxnLst/>
            <a:rect r="r" b="b" t="t" l="l"/>
            <a:pathLst>
              <a:path h="2940063" w="1458636">
                <a:moveTo>
                  <a:pt x="0" y="0"/>
                </a:moveTo>
                <a:lnTo>
                  <a:pt x="1458636" y="0"/>
                </a:lnTo>
                <a:lnTo>
                  <a:pt x="1458636" y="2940063"/>
                </a:lnTo>
                <a:lnTo>
                  <a:pt x="0" y="29400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2065601">
            <a:off x="15351807" y="447494"/>
            <a:ext cx="3167726" cy="1595312"/>
          </a:xfrm>
          <a:custGeom>
            <a:avLst/>
            <a:gdLst/>
            <a:ahLst/>
            <a:cxnLst/>
            <a:rect r="r" b="b" t="t" l="l"/>
            <a:pathLst>
              <a:path h="1595312" w="3167726">
                <a:moveTo>
                  <a:pt x="0" y="0"/>
                </a:moveTo>
                <a:lnTo>
                  <a:pt x="3167726" y="0"/>
                </a:lnTo>
                <a:lnTo>
                  <a:pt x="3167726" y="1595313"/>
                </a:lnTo>
                <a:lnTo>
                  <a:pt x="0" y="159531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6" id="16"/>
          <p:cNvSpPr txBox="true"/>
          <p:nvPr/>
        </p:nvSpPr>
        <p:spPr>
          <a:xfrm rot="0">
            <a:off x="3384050" y="2046315"/>
            <a:ext cx="5475217" cy="1398303"/>
          </a:xfrm>
          <a:prstGeom prst="rect">
            <a:avLst/>
          </a:prstGeom>
        </p:spPr>
        <p:txBody>
          <a:bodyPr anchor="t" rtlCol="false" tIns="0" lIns="0" bIns="0" rIns="0">
            <a:spAutoFit/>
          </a:bodyPr>
          <a:lstStyle/>
          <a:p>
            <a:pPr algn="l" marL="0" indent="0" lvl="0">
              <a:lnSpc>
                <a:spcPts val="10163"/>
              </a:lnSpc>
              <a:spcBef>
                <a:spcPct val="0"/>
              </a:spcBef>
            </a:pPr>
            <a:r>
              <a:rPr lang="en-US" sz="11292" strike="noStrike" u="none">
                <a:solidFill>
                  <a:srgbClr val="085B70"/>
                </a:solidFill>
                <a:latin typeface="BM Hanna"/>
                <a:ea typeface="BM Hanna"/>
                <a:cs typeface="BM Hanna"/>
                <a:sym typeface="BM Hanna"/>
              </a:rPr>
              <a:t>Chart</a:t>
            </a:r>
          </a:p>
        </p:txBody>
      </p:sp>
      <p:sp>
        <p:nvSpPr>
          <p:cNvPr name="TextBox 17" id="17"/>
          <p:cNvSpPr txBox="true"/>
          <p:nvPr/>
        </p:nvSpPr>
        <p:spPr>
          <a:xfrm rot="-406829">
            <a:off x="3926894" y="5433437"/>
            <a:ext cx="3253533" cy="1662887"/>
          </a:xfrm>
          <a:prstGeom prst="rect">
            <a:avLst/>
          </a:prstGeom>
        </p:spPr>
        <p:txBody>
          <a:bodyPr anchor="t" rtlCol="false" tIns="0" lIns="0" bIns="0" rIns="0">
            <a:spAutoFit/>
          </a:bodyPr>
          <a:lstStyle/>
          <a:p>
            <a:pPr algn="ctr" marL="0" indent="0" lvl="0">
              <a:lnSpc>
                <a:spcPts val="3151"/>
              </a:lnSpc>
              <a:spcBef>
                <a:spcPct val="0"/>
              </a:spcBef>
            </a:pPr>
            <a:r>
              <a:rPr lang="en-US" sz="3540">
                <a:solidFill>
                  <a:srgbClr val="085B70"/>
                </a:solidFill>
                <a:latin typeface="Childos Arabic"/>
                <a:ea typeface="Childos Arabic"/>
                <a:cs typeface="Childos Arabic"/>
                <a:sym typeface="Childos Arabic"/>
              </a:rPr>
              <a:t>Lorem ipsum dolor sit amet, consectetur adipiscing elit,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622623" y="536210"/>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9929" y="0"/>
                  </a:moveTo>
                  <a:lnTo>
                    <a:pt x="4198577" y="0"/>
                  </a:lnTo>
                  <a:cubicBezTo>
                    <a:pt x="4220629" y="0"/>
                    <a:pt x="4238506" y="17877"/>
                    <a:pt x="4238506" y="39929"/>
                  </a:cubicBezTo>
                  <a:lnTo>
                    <a:pt x="4238506" y="2277316"/>
                  </a:lnTo>
                  <a:cubicBezTo>
                    <a:pt x="4238506" y="2299368"/>
                    <a:pt x="4220629" y="2317245"/>
                    <a:pt x="4198577" y="2317245"/>
                  </a:cubicBezTo>
                  <a:lnTo>
                    <a:pt x="39929" y="2317245"/>
                  </a:lnTo>
                  <a:cubicBezTo>
                    <a:pt x="17877" y="2317245"/>
                    <a:pt x="0" y="2299368"/>
                    <a:pt x="0" y="2277316"/>
                  </a:cubicBezTo>
                  <a:lnTo>
                    <a:pt x="0" y="39929"/>
                  </a:lnTo>
                  <a:cubicBezTo>
                    <a:pt x="0" y="17877"/>
                    <a:pt x="17877" y="0"/>
                    <a:pt x="39929" y="0"/>
                  </a:cubicBezTo>
                  <a:close/>
                </a:path>
              </a:pathLst>
            </a:custGeom>
            <a:solidFill>
              <a:srgbClr val="C39EF8"/>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5053" y="744355"/>
            <a:ext cx="16201124" cy="8798290"/>
            <a:chOff x="0" y="0"/>
            <a:chExt cx="4266963" cy="2317245"/>
          </a:xfrm>
        </p:grpSpPr>
        <p:sp>
          <p:nvSpPr>
            <p:cNvPr name="Freeform 9" id="9"/>
            <p:cNvSpPr/>
            <p:nvPr/>
          </p:nvSpPr>
          <p:spPr>
            <a:xfrm flipH="false" flipV="false" rot="0">
              <a:off x="0" y="0"/>
              <a:ext cx="4266963" cy="2317245"/>
            </a:xfrm>
            <a:custGeom>
              <a:avLst/>
              <a:gdLst/>
              <a:ahLst/>
              <a:cxnLst/>
              <a:rect r="r" b="b" t="t" l="l"/>
              <a:pathLst>
                <a:path h="2317245" w="4266963">
                  <a:moveTo>
                    <a:pt x="33450" y="0"/>
                  </a:moveTo>
                  <a:lnTo>
                    <a:pt x="4233513" y="0"/>
                  </a:lnTo>
                  <a:cubicBezTo>
                    <a:pt x="4242384" y="0"/>
                    <a:pt x="4250892" y="3524"/>
                    <a:pt x="4257165" y="9797"/>
                  </a:cubicBezTo>
                  <a:cubicBezTo>
                    <a:pt x="4263439" y="16071"/>
                    <a:pt x="4266963" y="24579"/>
                    <a:pt x="4266963" y="33450"/>
                  </a:cubicBezTo>
                  <a:lnTo>
                    <a:pt x="4266963" y="2283795"/>
                  </a:lnTo>
                  <a:cubicBezTo>
                    <a:pt x="4266963" y="2292666"/>
                    <a:pt x="4263439" y="2301175"/>
                    <a:pt x="4257165" y="2307448"/>
                  </a:cubicBezTo>
                  <a:cubicBezTo>
                    <a:pt x="4250892" y="2313721"/>
                    <a:pt x="4242384" y="2317245"/>
                    <a:pt x="4233513" y="2317245"/>
                  </a:cubicBezTo>
                  <a:lnTo>
                    <a:pt x="33450" y="2317245"/>
                  </a:lnTo>
                  <a:cubicBezTo>
                    <a:pt x="24579" y="2317245"/>
                    <a:pt x="16071" y="2313721"/>
                    <a:pt x="9797" y="2307448"/>
                  </a:cubicBezTo>
                  <a:cubicBezTo>
                    <a:pt x="3524" y="2301175"/>
                    <a:pt x="0" y="2292666"/>
                    <a:pt x="0" y="2283795"/>
                  </a:cubicBezTo>
                  <a:lnTo>
                    <a:pt x="0" y="33450"/>
                  </a:lnTo>
                  <a:cubicBezTo>
                    <a:pt x="0" y="24579"/>
                    <a:pt x="3524" y="16071"/>
                    <a:pt x="9797" y="9797"/>
                  </a:cubicBezTo>
                  <a:cubicBezTo>
                    <a:pt x="16071" y="3524"/>
                    <a:pt x="24579" y="0"/>
                    <a:pt x="33450" y="0"/>
                  </a:cubicBezTo>
                  <a:close/>
                </a:path>
              </a:pathLst>
            </a:custGeom>
            <a:solidFill>
              <a:srgbClr val="78D3E1"/>
            </a:solidFill>
            <a:ln w="104775" cap="rnd">
              <a:solidFill>
                <a:srgbClr val="41B8D5"/>
              </a:solidFill>
              <a:prstDash val="solid"/>
              <a:round/>
            </a:ln>
          </p:spPr>
        </p:sp>
        <p:sp>
          <p:nvSpPr>
            <p:cNvPr name="TextBox 10" id="10"/>
            <p:cNvSpPr txBox="true"/>
            <p:nvPr/>
          </p:nvSpPr>
          <p:spPr>
            <a:xfrm>
              <a:off x="0" y="-57150"/>
              <a:ext cx="4266963" cy="237439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735830"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grpSp>
        <p:nvGrpSpPr>
          <p:cNvPr name="Group 12" id="12"/>
          <p:cNvGrpSpPr>
            <a:grpSpLocks noChangeAspect="true"/>
          </p:cNvGrpSpPr>
          <p:nvPr/>
        </p:nvGrpSpPr>
        <p:grpSpPr>
          <a:xfrm rot="0">
            <a:off x="4085293" y="3122075"/>
            <a:ext cx="2571767" cy="2569359"/>
            <a:chOff x="0" y="0"/>
            <a:chExt cx="3255264" cy="3252216"/>
          </a:xfrm>
        </p:grpSpPr>
        <p:sp>
          <p:nvSpPr>
            <p:cNvPr name="Freeform 13" id="13"/>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14" id="14"/>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7"/>
              <a:stretch>
                <a:fillRect l="-24312" t="0" r="-24312" b="0"/>
              </a:stretch>
            </a:blipFill>
          </p:spPr>
        </p:sp>
      </p:grpSp>
      <p:grpSp>
        <p:nvGrpSpPr>
          <p:cNvPr name="Group 15" id="15"/>
          <p:cNvGrpSpPr>
            <a:grpSpLocks noChangeAspect="true"/>
          </p:cNvGrpSpPr>
          <p:nvPr/>
        </p:nvGrpSpPr>
        <p:grpSpPr>
          <a:xfrm rot="0">
            <a:off x="6972703" y="3122075"/>
            <a:ext cx="2571767" cy="2569359"/>
            <a:chOff x="0" y="0"/>
            <a:chExt cx="3255264" cy="3252216"/>
          </a:xfrm>
        </p:grpSpPr>
        <p:sp>
          <p:nvSpPr>
            <p:cNvPr name="Freeform 16" id="16"/>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17" id="17"/>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8"/>
              <a:stretch>
                <a:fillRect l="-24312" t="0" r="-24312" b="0"/>
              </a:stretch>
            </a:blipFill>
          </p:spPr>
        </p:sp>
      </p:grpSp>
      <p:grpSp>
        <p:nvGrpSpPr>
          <p:cNvPr name="Group 18" id="18"/>
          <p:cNvGrpSpPr>
            <a:grpSpLocks noChangeAspect="true"/>
          </p:cNvGrpSpPr>
          <p:nvPr/>
        </p:nvGrpSpPr>
        <p:grpSpPr>
          <a:xfrm rot="0">
            <a:off x="9860114" y="3122075"/>
            <a:ext cx="2571767" cy="2569359"/>
            <a:chOff x="0" y="0"/>
            <a:chExt cx="3255264" cy="3252216"/>
          </a:xfrm>
        </p:grpSpPr>
        <p:sp>
          <p:nvSpPr>
            <p:cNvPr name="Freeform 19" id="19"/>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20" id="20"/>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0" t="-25788" r="0" b="-25788"/>
              </a:stretch>
            </a:blipFill>
          </p:spPr>
        </p:sp>
      </p:grpSp>
      <p:grpSp>
        <p:nvGrpSpPr>
          <p:cNvPr name="Group 21" id="21"/>
          <p:cNvGrpSpPr>
            <a:grpSpLocks noChangeAspect="true"/>
          </p:cNvGrpSpPr>
          <p:nvPr/>
        </p:nvGrpSpPr>
        <p:grpSpPr>
          <a:xfrm rot="0">
            <a:off x="12681264" y="3122075"/>
            <a:ext cx="2571767" cy="2569359"/>
            <a:chOff x="0" y="0"/>
            <a:chExt cx="3255264" cy="3252216"/>
          </a:xfrm>
        </p:grpSpPr>
        <p:sp>
          <p:nvSpPr>
            <p:cNvPr name="Freeform 22" id="22"/>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23" id="23"/>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0"/>
              <a:stretch>
                <a:fillRect l="-24312" t="0" r="-24312" b="0"/>
              </a:stretch>
            </a:blipFill>
          </p:spPr>
        </p:sp>
      </p:grpSp>
      <p:grpSp>
        <p:nvGrpSpPr>
          <p:cNvPr name="Group 24" id="24"/>
          <p:cNvGrpSpPr>
            <a:grpSpLocks noChangeAspect="true"/>
          </p:cNvGrpSpPr>
          <p:nvPr/>
        </p:nvGrpSpPr>
        <p:grpSpPr>
          <a:xfrm rot="0">
            <a:off x="4085293" y="5967659"/>
            <a:ext cx="2571767" cy="2569359"/>
            <a:chOff x="0" y="0"/>
            <a:chExt cx="3255264" cy="3252216"/>
          </a:xfrm>
        </p:grpSpPr>
        <p:sp>
          <p:nvSpPr>
            <p:cNvPr name="Freeform 25" id="25"/>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26" id="26"/>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1"/>
              <a:stretch>
                <a:fillRect l="-29748" t="0" r="-29748" b="0"/>
              </a:stretch>
            </a:blipFill>
          </p:spPr>
        </p:sp>
      </p:grpSp>
      <p:grpSp>
        <p:nvGrpSpPr>
          <p:cNvPr name="Group 27" id="27"/>
          <p:cNvGrpSpPr>
            <a:grpSpLocks noChangeAspect="true"/>
          </p:cNvGrpSpPr>
          <p:nvPr/>
        </p:nvGrpSpPr>
        <p:grpSpPr>
          <a:xfrm rot="0">
            <a:off x="6972703" y="5967659"/>
            <a:ext cx="2571767" cy="2569359"/>
            <a:chOff x="0" y="0"/>
            <a:chExt cx="3255264" cy="3252216"/>
          </a:xfrm>
        </p:grpSpPr>
        <p:sp>
          <p:nvSpPr>
            <p:cNvPr name="Freeform 28" id="28"/>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29" id="29"/>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2"/>
              <a:stretch>
                <a:fillRect l="-24173" t="0" r="-24173" b="0"/>
              </a:stretch>
            </a:blipFill>
          </p:spPr>
        </p:sp>
      </p:grpSp>
      <p:grpSp>
        <p:nvGrpSpPr>
          <p:cNvPr name="Group 30" id="30"/>
          <p:cNvGrpSpPr>
            <a:grpSpLocks noChangeAspect="true"/>
          </p:cNvGrpSpPr>
          <p:nvPr/>
        </p:nvGrpSpPr>
        <p:grpSpPr>
          <a:xfrm rot="0">
            <a:off x="9860114" y="5967659"/>
            <a:ext cx="2571767" cy="2569359"/>
            <a:chOff x="0" y="0"/>
            <a:chExt cx="3255264" cy="3252216"/>
          </a:xfrm>
        </p:grpSpPr>
        <p:sp>
          <p:nvSpPr>
            <p:cNvPr name="Freeform 31" id="31"/>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32" id="32"/>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3"/>
              <a:stretch>
                <a:fillRect l="-24312" t="0" r="-24312" b="0"/>
              </a:stretch>
            </a:blipFill>
          </p:spPr>
        </p:sp>
      </p:grpSp>
      <p:grpSp>
        <p:nvGrpSpPr>
          <p:cNvPr name="Group 33" id="33"/>
          <p:cNvGrpSpPr>
            <a:grpSpLocks noChangeAspect="true"/>
          </p:cNvGrpSpPr>
          <p:nvPr/>
        </p:nvGrpSpPr>
        <p:grpSpPr>
          <a:xfrm rot="0">
            <a:off x="12681264" y="5967659"/>
            <a:ext cx="2571767" cy="2569359"/>
            <a:chOff x="0" y="0"/>
            <a:chExt cx="3255264" cy="3252216"/>
          </a:xfrm>
        </p:grpSpPr>
        <p:sp>
          <p:nvSpPr>
            <p:cNvPr name="Freeform 34" id="3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6"/>
              <a:stretch>
                <a:fillRect l="-15" t="0" r="-15" b="0"/>
              </a:stretch>
            </a:blipFill>
          </p:spPr>
        </p:sp>
        <p:sp>
          <p:nvSpPr>
            <p:cNvPr name="Freeform 35" id="3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14"/>
              <a:stretch>
                <a:fillRect l="-24265" t="0" r="-24265" b="0"/>
              </a:stretch>
            </a:blipFill>
          </p:spPr>
        </p:sp>
      </p:grpSp>
      <p:grpSp>
        <p:nvGrpSpPr>
          <p:cNvPr name="Group 36" id="36"/>
          <p:cNvGrpSpPr/>
          <p:nvPr/>
        </p:nvGrpSpPr>
        <p:grpSpPr>
          <a:xfrm rot="0">
            <a:off x="3713003" y="2846608"/>
            <a:ext cx="1004207" cy="1004207"/>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C4D"/>
            </a:solidFill>
            <a:ln cap="sq">
              <a:noFill/>
              <a:prstDash val="solid"/>
              <a:miter/>
            </a:ln>
          </p:spPr>
        </p:sp>
        <p:sp>
          <p:nvSpPr>
            <p:cNvPr name="TextBox 38" id="38"/>
            <p:cNvSpPr txBox="true"/>
            <p:nvPr/>
          </p:nvSpPr>
          <p:spPr>
            <a:xfrm>
              <a:off x="76200" y="19050"/>
              <a:ext cx="660400" cy="71755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9" id="39"/>
          <p:cNvGrpSpPr/>
          <p:nvPr/>
        </p:nvGrpSpPr>
        <p:grpSpPr>
          <a:xfrm rot="0">
            <a:off x="14621113" y="5595510"/>
            <a:ext cx="1004207" cy="10042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D4C"/>
            </a:solidFill>
            <a:ln cap="sq">
              <a:noFill/>
              <a:prstDash val="solid"/>
              <a:miter/>
            </a:ln>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42" id="42"/>
          <p:cNvSpPr/>
          <p:nvPr/>
        </p:nvSpPr>
        <p:spPr>
          <a:xfrm flipH="false" flipV="false" rot="0">
            <a:off x="14717292" y="654565"/>
            <a:ext cx="1954829" cy="1954829"/>
          </a:xfrm>
          <a:custGeom>
            <a:avLst/>
            <a:gdLst/>
            <a:ahLst/>
            <a:cxnLst/>
            <a:rect r="r" b="b" t="t" l="l"/>
            <a:pathLst>
              <a:path h="1954829" w="1954829">
                <a:moveTo>
                  <a:pt x="0" y="0"/>
                </a:moveTo>
                <a:lnTo>
                  <a:pt x="1954829" y="0"/>
                </a:lnTo>
                <a:lnTo>
                  <a:pt x="1954829" y="1954829"/>
                </a:lnTo>
                <a:lnTo>
                  <a:pt x="0" y="195482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3" id="43"/>
          <p:cNvSpPr/>
          <p:nvPr/>
        </p:nvSpPr>
        <p:spPr>
          <a:xfrm flipH="false" flipV="false" rot="1876996">
            <a:off x="16256882" y="738818"/>
            <a:ext cx="1775819" cy="1775819"/>
          </a:xfrm>
          <a:custGeom>
            <a:avLst/>
            <a:gdLst/>
            <a:ahLst/>
            <a:cxnLst/>
            <a:rect r="r" b="b" t="t" l="l"/>
            <a:pathLst>
              <a:path h="1775819" w="1775819">
                <a:moveTo>
                  <a:pt x="0" y="0"/>
                </a:moveTo>
                <a:lnTo>
                  <a:pt x="1775819" y="0"/>
                </a:lnTo>
                <a:lnTo>
                  <a:pt x="1775819" y="1775818"/>
                </a:lnTo>
                <a:lnTo>
                  <a:pt x="0" y="177581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44" id="44"/>
          <p:cNvSpPr txBox="true"/>
          <p:nvPr/>
        </p:nvSpPr>
        <p:spPr>
          <a:xfrm rot="0">
            <a:off x="4437318" y="1625502"/>
            <a:ext cx="10463688" cy="1221106"/>
          </a:xfrm>
          <a:prstGeom prst="rect">
            <a:avLst/>
          </a:prstGeom>
        </p:spPr>
        <p:txBody>
          <a:bodyPr anchor="t" rtlCol="false" tIns="0" lIns="0" bIns="0" rIns="0">
            <a:spAutoFit/>
          </a:bodyPr>
          <a:lstStyle/>
          <a:p>
            <a:pPr algn="ctr" marL="0" indent="0" lvl="0">
              <a:lnSpc>
                <a:spcPts val="8820"/>
              </a:lnSpc>
              <a:spcBef>
                <a:spcPct val="0"/>
              </a:spcBef>
            </a:pPr>
            <a:r>
              <a:rPr lang="en-US" sz="9800" strike="noStrike" u="none">
                <a:solidFill>
                  <a:srgbClr val="FFFFFF"/>
                </a:solidFill>
                <a:latin typeface="BM Hanna"/>
                <a:ea typeface="BM Hanna"/>
                <a:cs typeface="BM Hanna"/>
                <a:sym typeface="BM Hanna"/>
              </a:rPr>
              <a:t>Photo Activity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835336" y="536210"/>
            <a:ext cx="13081501" cy="8798290"/>
            <a:chOff x="0" y="0"/>
            <a:chExt cx="3445334" cy="2317245"/>
          </a:xfrm>
        </p:grpSpPr>
        <p:sp>
          <p:nvSpPr>
            <p:cNvPr name="Freeform 6" id="6"/>
            <p:cNvSpPr/>
            <p:nvPr/>
          </p:nvSpPr>
          <p:spPr>
            <a:xfrm flipH="false" flipV="false" rot="0">
              <a:off x="0" y="0"/>
              <a:ext cx="3445333" cy="2317245"/>
            </a:xfrm>
            <a:custGeom>
              <a:avLst/>
              <a:gdLst/>
              <a:ahLst/>
              <a:cxnLst/>
              <a:rect r="r" b="b" t="t" l="l"/>
              <a:pathLst>
                <a:path h="2317245" w="3445333">
                  <a:moveTo>
                    <a:pt x="49121" y="0"/>
                  </a:moveTo>
                  <a:lnTo>
                    <a:pt x="3396212" y="0"/>
                  </a:lnTo>
                  <a:cubicBezTo>
                    <a:pt x="3423341" y="0"/>
                    <a:pt x="3445333" y="21992"/>
                    <a:pt x="3445333" y="49121"/>
                  </a:cubicBezTo>
                  <a:lnTo>
                    <a:pt x="3445333" y="2268124"/>
                  </a:lnTo>
                  <a:cubicBezTo>
                    <a:pt x="3445333" y="2295253"/>
                    <a:pt x="3423341" y="2317245"/>
                    <a:pt x="3396212" y="2317245"/>
                  </a:cubicBezTo>
                  <a:lnTo>
                    <a:pt x="49121" y="2317245"/>
                  </a:lnTo>
                  <a:cubicBezTo>
                    <a:pt x="21992" y="2317245"/>
                    <a:pt x="0" y="2295253"/>
                    <a:pt x="0" y="2268124"/>
                  </a:cubicBezTo>
                  <a:lnTo>
                    <a:pt x="0" y="49121"/>
                  </a:lnTo>
                  <a:cubicBezTo>
                    <a:pt x="0" y="21992"/>
                    <a:pt x="21992" y="0"/>
                    <a:pt x="49121" y="0"/>
                  </a:cubicBezTo>
                  <a:close/>
                </a:path>
              </a:pathLst>
            </a:custGeom>
            <a:solidFill>
              <a:srgbClr val="C39EF8"/>
            </a:solidFill>
            <a:ln cap="rnd">
              <a:noFill/>
              <a:prstDash val="solid"/>
              <a:round/>
            </a:ln>
          </p:spPr>
        </p:sp>
        <p:sp>
          <p:nvSpPr>
            <p:cNvPr name="TextBox 7" id="7"/>
            <p:cNvSpPr txBox="true"/>
            <p:nvPr/>
          </p:nvSpPr>
          <p:spPr>
            <a:xfrm>
              <a:off x="0" y="-57150"/>
              <a:ext cx="3445334"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69666" y="744355"/>
            <a:ext cx="13257786" cy="8798290"/>
            <a:chOff x="0" y="0"/>
            <a:chExt cx="3491763" cy="2317245"/>
          </a:xfrm>
        </p:grpSpPr>
        <p:sp>
          <p:nvSpPr>
            <p:cNvPr name="Freeform 9" id="9"/>
            <p:cNvSpPr/>
            <p:nvPr/>
          </p:nvSpPr>
          <p:spPr>
            <a:xfrm flipH="false" flipV="false" rot="0">
              <a:off x="0" y="0"/>
              <a:ext cx="3491762" cy="2317245"/>
            </a:xfrm>
            <a:custGeom>
              <a:avLst/>
              <a:gdLst/>
              <a:ahLst/>
              <a:cxnLst/>
              <a:rect r="r" b="b" t="t" l="l"/>
              <a:pathLst>
                <a:path h="2317245" w="3491762">
                  <a:moveTo>
                    <a:pt x="40877" y="0"/>
                  </a:moveTo>
                  <a:lnTo>
                    <a:pt x="3450886" y="0"/>
                  </a:lnTo>
                  <a:cubicBezTo>
                    <a:pt x="3461727" y="0"/>
                    <a:pt x="3472124" y="4307"/>
                    <a:pt x="3479790" y="11973"/>
                  </a:cubicBezTo>
                  <a:cubicBezTo>
                    <a:pt x="3487456" y="19638"/>
                    <a:pt x="3491762" y="30036"/>
                    <a:pt x="3491762" y="40877"/>
                  </a:cubicBezTo>
                  <a:lnTo>
                    <a:pt x="3491762" y="2276368"/>
                  </a:lnTo>
                  <a:cubicBezTo>
                    <a:pt x="3491762" y="2298944"/>
                    <a:pt x="3473461" y="2317245"/>
                    <a:pt x="3450886" y="2317245"/>
                  </a:cubicBezTo>
                  <a:lnTo>
                    <a:pt x="40877" y="2317245"/>
                  </a:lnTo>
                  <a:cubicBezTo>
                    <a:pt x="30036" y="2317245"/>
                    <a:pt x="19638" y="2312938"/>
                    <a:pt x="11973" y="2305273"/>
                  </a:cubicBezTo>
                  <a:cubicBezTo>
                    <a:pt x="4307" y="2297607"/>
                    <a:pt x="0" y="2287210"/>
                    <a:pt x="0" y="2276368"/>
                  </a:cubicBezTo>
                  <a:lnTo>
                    <a:pt x="0" y="40877"/>
                  </a:lnTo>
                  <a:cubicBezTo>
                    <a:pt x="0" y="30036"/>
                    <a:pt x="4307" y="19638"/>
                    <a:pt x="11973" y="11973"/>
                  </a:cubicBezTo>
                  <a:cubicBezTo>
                    <a:pt x="19638" y="4307"/>
                    <a:pt x="30036" y="0"/>
                    <a:pt x="40877" y="0"/>
                  </a:cubicBezTo>
                  <a:close/>
                </a:path>
              </a:pathLst>
            </a:custGeom>
            <a:solidFill>
              <a:srgbClr val="78D3E1"/>
            </a:solidFill>
            <a:ln w="104775" cap="rnd">
              <a:solidFill>
                <a:srgbClr val="41B8D5"/>
              </a:solidFill>
              <a:prstDash val="solid"/>
              <a:round/>
            </a:ln>
          </p:spPr>
        </p:sp>
        <p:sp>
          <p:nvSpPr>
            <p:cNvPr name="TextBox 10" id="10"/>
            <p:cNvSpPr txBox="true"/>
            <p:nvPr/>
          </p:nvSpPr>
          <p:spPr>
            <a:xfrm>
              <a:off x="0" y="-57150"/>
              <a:ext cx="3491763" cy="237439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1910443"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a:ln cap="sq">
            <a:noFill/>
            <a:prstDash val="solid"/>
            <a:miter/>
          </a:ln>
        </p:spPr>
      </p:sp>
      <p:grpSp>
        <p:nvGrpSpPr>
          <p:cNvPr name="Group 12" id="12"/>
          <p:cNvGrpSpPr/>
          <p:nvPr/>
        </p:nvGrpSpPr>
        <p:grpSpPr>
          <a:xfrm rot="0">
            <a:off x="4895889" y="4088442"/>
            <a:ext cx="9810440" cy="3841713"/>
            <a:chOff x="0" y="0"/>
            <a:chExt cx="2166241" cy="848288"/>
          </a:xfrm>
        </p:grpSpPr>
        <p:sp>
          <p:nvSpPr>
            <p:cNvPr name="Freeform 13" id="13"/>
            <p:cNvSpPr/>
            <p:nvPr/>
          </p:nvSpPr>
          <p:spPr>
            <a:xfrm flipH="false" flipV="false" rot="0">
              <a:off x="0" y="0"/>
              <a:ext cx="2166241" cy="848288"/>
            </a:xfrm>
            <a:custGeom>
              <a:avLst/>
              <a:gdLst/>
              <a:ahLst/>
              <a:cxnLst/>
              <a:rect r="r" b="b" t="t" l="l"/>
              <a:pathLst>
                <a:path h="848288" w="2166241">
                  <a:moveTo>
                    <a:pt x="0" y="0"/>
                  </a:moveTo>
                  <a:lnTo>
                    <a:pt x="2166241" y="0"/>
                  </a:lnTo>
                  <a:lnTo>
                    <a:pt x="2166241" y="848288"/>
                  </a:lnTo>
                  <a:lnTo>
                    <a:pt x="0" y="848288"/>
                  </a:lnTo>
                  <a:close/>
                </a:path>
              </a:pathLst>
            </a:custGeom>
            <a:solidFill>
              <a:srgbClr val="41B8D5"/>
            </a:solidFill>
          </p:spPr>
        </p:sp>
        <p:sp>
          <p:nvSpPr>
            <p:cNvPr name="TextBox 14" id="14"/>
            <p:cNvSpPr txBox="true"/>
            <p:nvPr/>
          </p:nvSpPr>
          <p:spPr>
            <a:xfrm>
              <a:off x="0" y="-57150"/>
              <a:ext cx="2166241" cy="905438"/>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4645518" y="3936042"/>
            <a:ext cx="9823555" cy="3768235"/>
            <a:chOff x="0" y="0"/>
            <a:chExt cx="2169137" cy="832063"/>
          </a:xfrm>
        </p:grpSpPr>
        <p:sp>
          <p:nvSpPr>
            <p:cNvPr name="Freeform 16" id="16"/>
            <p:cNvSpPr/>
            <p:nvPr/>
          </p:nvSpPr>
          <p:spPr>
            <a:xfrm flipH="false" flipV="false" rot="0">
              <a:off x="0" y="0"/>
              <a:ext cx="2169137" cy="832063"/>
            </a:xfrm>
            <a:custGeom>
              <a:avLst/>
              <a:gdLst/>
              <a:ahLst/>
              <a:cxnLst/>
              <a:rect r="r" b="b" t="t" l="l"/>
              <a:pathLst>
                <a:path h="832063" w="2169137">
                  <a:moveTo>
                    <a:pt x="0" y="0"/>
                  </a:moveTo>
                  <a:lnTo>
                    <a:pt x="2169137" y="0"/>
                  </a:lnTo>
                  <a:lnTo>
                    <a:pt x="2169137" y="832063"/>
                  </a:lnTo>
                  <a:lnTo>
                    <a:pt x="0" y="832063"/>
                  </a:lnTo>
                  <a:close/>
                </a:path>
              </a:pathLst>
            </a:custGeom>
            <a:solidFill>
              <a:srgbClr val="FFFFFF"/>
            </a:solidFill>
          </p:spPr>
        </p:sp>
        <p:sp>
          <p:nvSpPr>
            <p:cNvPr name="TextBox 17" id="17"/>
            <p:cNvSpPr txBox="true"/>
            <p:nvPr/>
          </p:nvSpPr>
          <p:spPr>
            <a:xfrm>
              <a:off x="0" y="-57150"/>
              <a:ext cx="2169137" cy="889213"/>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796609">
            <a:off x="12827039" y="5469307"/>
            <a:ext cx="3284066" cy="3284066"/>
          </a:xfrm>
          <a:custGeom>
            <a:avLst/>
            <a:gdLst/>
            <a:ahLst/>
            <a:cxnLst/>
            <a:rect r="r" b="b" t="t" l="l"/>
            <a:pathLst>
              <a:path h="3284066" w="3284066">
                <a:moveTo>
                  <a:pt x="0" y="0"/>
                </a:moveTo>
                <a:lnTo>
                  <a:pt x="3284067" y="0"/>
                </a:lnTo>
                <a:lnTo>
                  <a:pt x="3284067" y="3284066"/>
                </a:lnTo>
                <a:lnTo>
                  <a:pt x="0" y="32840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1215131">
            <a:off x="4303770" y="4011517"/>
            <a:ext cx="1819269" cy="469702"/>
          </a:xfrm>
          <a:custGeom>
            <a:avLst/>
            <a:gdLst/>
            <a:ahLst/>
            <a:cxnLst/>
            <a:rect r="r" b="b" t="t" l="l"/>
            <a:pathLst>
              <a:path h="469702" w="1819269">
                <a:moveTo>
                  <a:pt x="0" y="0"/>
                </a:moveTo>
                <a:lnTo>
                  <a:pt x="1819269" y="0"/>
                </a:lnTo>
                <a:lnTo>
                  <a:pt x="1819269" y="469702"/>
                </a:lnTo>
                <a:lnTo>
                  <a:pt x="0" y="4697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0" id="20"/>
          <p:cNvSpPr/>
          <p:nvPr/>
        </p:nvSpPr>
        <p:spPr>
          <a:xfrm flipH="false" flipV="false" rot="511074">
            <a:off x="13024133" y="1776751"/>
            <a:ext cx="1849432" cy="1262237"/>
          </a:xfrm>
          <a:custGeom>
            <a:avLst/>
            <a:gdLst/>
            <a:ahLst/>
            <a:cxnLst/>
            <a:rect r="r" b="b" t="t" l="l"/>
            <a:pathLst>
              <a:path h="1262237" w="1849432">
                <a:moveTo>
                  <a:pt x="0" y="0"/>
                </a:moveTo>
                <a:lnTo>
                  <a:pt x="1849432" y="0"/>
                </a:lnTo>
                <a:lnTo>
                  <a:pt x="1849432" y="1262237"/>
                </a:lnTo>
                <a:lnTo>
                  <a:pt x="0" y="12622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711261">
            <a:off x="4526178" y="6666875"/>
            <a:ext cx="1832404" cy="2007614"/>
          </a:xfrm>
          <a:custGeom>
            <a:avLst/>
            <a:gdLst/>
            <a:ahLst/>
            <a:cxnLst/>
            <a:rect r="r" b="b" t="t" l="l"/>
            <a:pathLst>
              <a:path h="2007614" w="1832404">
                <a:moveTo>
                  <a:pt x="0" y="0"/>
                </a:moveTo>
                <a:lnTo>
                  <a:pt x="1832404" y="0"/>
                </a:lnTo>
                <a:lnTo>
                  <a:pt x="1832404" y="2007614"/>
                </a:lnTo>
                <a:lnTo>
                  <a:pt x="0" y="200761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2" id="22"/>
          <p:cNvSpPr txBox="true"/>
          <p:nvPr/>
        </p:nvSpPr>
        <p:spPr>
          <a:xfrm rot="0">
            <a:off x="5653369" y="4791098"/>
            <a:ext cx="8295480" cy="2141604"/>
          </a:xfrm>
          <a:prstGeom prst="rect">
            <a:avLst/>
          </a:prstGeom>
        </p:spPr>
        <p:txBody>
          <a:bodyPr anchor="t" rtlCol="false" tIns="0" lIns="0" bIns="0" rIns="0">
            <a:spAutoFit/>
          </a:bodyPr>
          <a:lstStyle/>
          <a:p>
            <a:pPr algn="ctr" marL="0" indent="0" lvl="0">
              <a:lnSpc>
                <a:spcPts val="3329"/>
              </a:lnSpc>
            </a:pPr>
            <a:r>
              <a:rPr lang="en-US" sz="3140">
                <a:solidFill>
                  <a:srgbClr val="085B70"/>
                </a:solidFill>
                <a:latin typeface="Childos Arabic Light"/>
                <a:ea typeface="Childos Arabic Light"/>
                <a:cs typeface="Childos Arabic Light"/>
                <a:sym typeface="Childos Arabic Light"/>
              </a:rPr>
              <a:t>Lorem ipsum dolor sit amet, consectetur adipiscing elit, sed do eiusmod tempor incididunt ut labore et dolore magna aliqua. Ut enim ad minim veniam, quis nostrud exercitation ullamco laboris nisi ut aliquip ex ea commodo consequat. </a:t>
            </a:r>
          </a:p>
        </p:txBody>
      </p:sp>
      <p:sp>
        <p:nvSpPr>
          <p:cNvPr name="TextBox 23" id="23"/>
          <p:cNvSpPr txBox="true"/>
          <p:nvPr/>
        </p:nvSpPr>
        <p:spPr>
          <a:xfrm rot="0">
            <a:off x="5230704" y="2072026"/>
            <a:ext cx="7826592" cy="1332786"/>
          </a:xfrm>
          <a:prstGeom prst="rect">
            <a:avLst/>
          </a:prstGeom>
        </p:spPr>
        <p:txBody>
          <a:bodyPr anchor="t" rtlCol="false" tIns="0" lIns="0" bIns="0" rIns="0">
            <a:spAutoFit/>
          </a:bodyPr>
          <a:lstStyle/>
          <a:p>
            <a:pPr algn="ctr" marL="0" indent="0" lvl="0">
              <a:lnSpc>
                <a:spcPts val="9661"/>
              </a:lnSpc>
              <a:spcBef>
                <a:spcPct val="0"/>
              </a:spcBef>
            </a:pPr>
            <a:r>
              <a:rPr lang="en-US" sz="10734" strike="noStrike" u="none">
                <a:solidFill>
                  <a:srgbClr val="FFFFFF"/>
                </a:solidFill>
                <a:latin typeface="BM Hanna"/>
                <a:ea typeface="BM Hanna"/>
                <a:cs typeface="BM Hanna"/>
                <a:sym typeface="BM Hanna"/>
              </a:rPr>
              <a:t>Conclusion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622623" y="536210"/>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9929" y="0"/>
                  </a:moveTo>
                  <a:lnTo>
                    <a:pt x="4198577" y="0"/>
                  </a:lnTo>
                  <a:cubicBezTo>
                    <a:pt x="4220629" y="0"/>
                    <a:pt x="4238506" y="17877"/>
                    <a:pt x="4238506" y="39929"/>
                  </a:cubicBezTo>
                  <a:lnTo>
                    <a:pt x="4238506" y="2277316"/>
                  </a:lnTo>
                  <a:cubicBezTo>
                    <a:pt x="4238506" y="2299368"/>
                    <a:pt x="4220629" y="2317245"/>
                    <a:pt x="4198577" y="2317245"/>
                  </a:cubicBezTo>
                  <a:lnTo>
                    <a:pt x="39929" y="2317245"/>
                  </a:lnTo>
                  <a:cubicBezTo>
                    <a:pt x="17877" y="2317245"/>
                    <a:pt x="0" y="2299368"/>
                    <a:pt x="0" y="2277316"/>
                  </a:cubicBezTo>
                  <a:lnTo>
                    <a:pt x="0" y="39929"/>
                  </a:lnTo>
                  <a:cubicBezTo>
                    <a:pt x="0" y="17877"/>
                    <a:pt x="17877" y="0"/>
                    <a:pt x="39929" y="0"/>
                  </a:cubicBezTo>
                  <a:close/>
                </a:path>
              </a:pathLst>
            </a:custGeom>
            <a:solidFill>
              <a:srgbClr val="C39EF8"/>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5053" y="744355"/>
            <a:ext cx="16201124" cy="8798290"/>
            <a:chOff x="0" y="0"/>
            <a:chExt cx="4266963" cy="2317245"/>
          </a:xfrm>
        </p:grpSpPr>
        <p:sp>
          <p:nvSpPr>
            <p:cNvPr name="Freeform 9" id="9"/>
            <p:cNvSpPr/>
            <p:nvPr/>
          </p:nvSpPr>
          <p:spPr>
            <a:xfrm flipH="false" flipV="false" rot="0">
              <a:off x="0" y="0"/>
              <a:ext cx="4266963" cy="2317245"/>
            </a:xfrm>
            <a:custGeom>
              <a:avLst/>
              <a:gdLst/>
              <a:ahLst/>
              <a:cxnLst/>
              <a:rect r="r" b="b" t="t" l="l"/>
              <a:pathLst>
                <a:path h="2317245" w="4266963">
                  <a:moveTo>
                    <a:pt x="33450" y="0"/>
                  </a:moveTo>
                  <a:lnTo>
                    <a:pt x="4233513" y="0"/>
                  </a:lnTo>
                  <a:cubicBezTo>
                    <a:pt x="4242384" y="0"/>
                    <a:pt x="4250892" y="3524"/>
                    <a:pt x="4257165" y="9797"/>
                  </a:cubicBezTo>
                  <a:cubicBezTo>
                    <a:pt x="4263439" y="16071"/>
                    <a:pt x="4266963" y="24579"/>
                    <a:pt x="4266963" y="33450"/>
                  </a:cubicBezTo>
                  <a:lnTo>
                    <a:pt x="4266963" y="2283795"/>
                  </a:lnTo>
                  <a:cubicBezTo>
                    <a:pt x="4266963" y="2292666"/>
                    <a:pt x="4263439" y="2301175"/>
                    <a:pt x="4257165" y="2307448"/>
                  </a:cubicBezTo>
                  <a:cubicBezTo>
                    <a:pt x="4250892" y="2313721"/>
                    <a:pt x="4242384" y="2317245"/>
                    <a:pt x="4233513" y="2317245"/>
                  </a:cubicBezTo>
                  <a:lnTo>
                    <a:pt x="33450" y="2317245"/>
                  </a:lnTo>
                  <a:cubicBezTo>
                    <a:pt x="24579" y="2317245"/>
                    <a:pt x="16071" y="2313721"/>
                    <a:pt x="9797" y="2307448"/>
                  </a:cubicBezTo>
                  <a:cubicBezTo>
                    <a:pt x="3524" y="2301175"/>
                    <a:pt x="0" y="2292666"/>
                    <a:pt x="0" y="2283795"/>
                  </a:cubicBezTo>
                  <a:lnTo>
                    <a:pt x="0" y="33450"/>
                  </a:lnTo>
                  <a:cubicBezTo>
                    <a:pt x="0" y="24579"/>
                    <a:pt x="3524" y="16071"/>
                    <a:pt x="9797" y="9797"/>
                  </a:cubicBezTo>
                  <a:cubicBezTo>
                    <a:pt x="16071" y="3524"/>
                    <a:pt x="24579" y="0"/>
                    <a:pt x="33450" y="0"/>
                  </a:cubicBezTo>
                  <a:close/>
                </a:path>
              </a:pathLst>
            </a:custGeom>
            <a:solidFill>
              <a:srgbClr val="78D3E1"/>
            </a:solidFill>
            <a:ln w="104775" cap="rnd">
              <a:solidFill>
                <a:srgbClr val="41B8D5"/>
              </a:solidFill>
              <a:prstDash val="solid"/>
              <a:round/>
            </a:ln>
          </p:spPr>
        </p:sp>
        <p:sp>
          <p:nvSpPr>
            <p:cNvPr name="TextBox 10" id="10"/>
            <p:cNvSpPr txBox="true"/>
            <p:nvPr/>
          </p:nvSpPr>
          <p:spPr>
            <a:xfrm>
              <a:off x="0" y="-57150"/>
              <a:ext cx="4266963" cy="237439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735830"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sp>
        <p:nvSpPr>
          <p:cNvPr name="TextBox 12" id="12"/>
          <p:cNvSpPr txBox="true"/>
          <p:nvPr/>
        </p:nvSpPr>
        <p:spPr>
          <a:xfrm rot="0">
            <a:off x="5623212" y="1468915"/>
            <a:ext cx="7544807" cy="2111498"/>
          </a:xfrm>
          <a:prstGeom prst="rect">
            <a:avLst/>
          </a:prstGeom>
        </p:spPr>
        <p:txBody>
          <a:bodyPr anchor="t" rtlCol="false" tIns="0" lIns="0" bIns="0" rIns="0">
            <a:spAutoFit/>
          </a:bodyPr>
          <a:lstStyle/>
          <a:p>
            <a:pPr algn="ctr" marL="0" indent="0" lvl="0">
              <a:lnSpc>
                <a:spcPts val="7955"/>
              </a:lnSpc>
              <a:spcBef>
                <a:spcPct val="0"/>
              </a:spcBef>
            </a:pPr>
            <a:r>
              <a:rPr lang="en-US" sz="8839">
                <a:solidFill>
                  <a:srgbClr val="FFFFFF"/>
                </a:solidFill>
                <a:latin typeface="BM Hanna"/>
                <a:ea typeface="BM Hanna"/>
                <a:cs typeface="BM Hanna"/>
                <a:sym typeface="BM Hanna"/>
              </a:rPr>
              <a:t>Homework Assignments</a:t>
            </a:r>
          </a:p>
        </p:txBody>
      </p:sp>
      <p:sp>
        <p:nvSpPr>
          <p:cNvPr name="Freeform 13" id="13"/>
          <p:cNvSpPr/>
          <p:nvPr/>
        </p:nvSpPr>
        <p:spPr>
          <a:xfrm flipH="false" flipV="false" rot="-528925">
            <a:off x="4794052" y="2364034"/>
            <a:ext cx="1331207" cy="1348368"/>
          </a:xfrm>
          <a:custGeom>
            <a:avLst/>
            <a:gdLst/>
            <a:ahLst/>
            <a:cxnLst/>
            <a:rect r="r" b="b" t="t" l="l"/>
            <a:pathLst>
              <a:path h="1348368" w="1331207">
                <a:moveTo>
                  <a:pt x="0" y="0"/>
                </a:moveTo>
                <a:lnTo>
                  <a:pt x="1331207" y="0"/>
                </a:lnTo>
                <a:lnTo>
                  <a:pt x="1331207" y="1348368"/>
                </a:lnTo>
                <a:lnTo>
                  <a:pt x="0" y="13483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4" id="14"/>
          <p:cNvSpPr/>
          <p:nvPr/>
        </p:nvSpPr>
        <p:spPr>
          <a:xfrm flipH="false" flipV="false" rot="0">
            <a:off x="13138389" y="1932899"/>
            <a:ext cx="910043" cy="1036281"/>
          </a:xfrm>
          <a:custGeom>
            <a:avLst/>
            <a:gdLst/>
            <a:ahLst/>
            <a:cxnLst/>
            <a:rect r="r" b="b" t="t" l="l"/>
            <a:pathLst>
              <a:path h="1036281" w="910043">
                <a:moveTo>
                  <a:pt x="0" y="0"/>
                </a:moveTo>
                <a:lnTo>
                  <a:pt x="910042" y="0"/>
                </a:lnTo>
                <a:lnTo>
                  <a:pt x="910042" y="1036281"/>
                </a:lnTo>
                <a:lnTo>
                  <a:pt x="0" y="103628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553268">
            <a:off x="2095147" y="8685147"/>
            <a:ext cx="2138586" cy="1298705"/>
          </a:xfrm>
          <a:custGeom>
            <a:avLst/>
            <a:gdLst/>
            <a:ahLst/>
            <a:cxnLst/>
            <a:rect r="r" b="b" t="t" l="l"/>
            <a:pathLst>
              <a:path h="1298705" w="2138586">
                <a:moveTo>
                  <a:pt x="0" y="0"/>
                </a:moveTo>
                <a:lnTo>
                  <a:pt x="2138586" y="0"/>
                </a:lnTo>
                <a:lnTo>
                  <a:pt x="2138586" y="1298706"/>
                </a:lnTo>
                <a:lnTo>
                  <a:pt x="0" y="12987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16" id="16"/>
          <p:cNvPicPr>
            <a:picLocks noChangeAspect="true"/>
          </p:cNvPicPr>
          <p:nvPr/>
        </p:nvPicPr>
        <p:blipFill>
          <a:blip r:embed="rId12"/>
          <a:stretch>
            <a:fillRect/>
          </a:stretch>
        </p:blipFill>
        <p:spPr>
          <a:xfrm rot="0">
            <a:off x="7040215" y="3317771"/>
            <a:ext cx="5864065" cy="5864065"/>
          </a:xfrm>
          <a:prstGeom prst="rect">
            <a:avLst/>
          </a:prstGeom>
        </p:spPr>
      </p:pic>
      <p:grpSp>
        <p:nvGrpSpPr>
          <p:cNvPr name="Group 17" id="17"/>
          <p:cNvGrpSpPr/>
          <p:nvPr/>
        </p:nvGrpSpPr>
        <p:grpSpPr>
          <a:xfrm rot="0">
            <a:off x="11235008" y="3806443"/>
            <a:ext cx="1430341" cy="143034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FFF"/>
            </a:solidFill>
            <a:ln w="76200" cap="sq">
              <a:solidFill>
                <a:srgbClr val="78D3E1"/>
              </a:solidFill>
              <a:prstDash val="solid"/>
              <a:miter/>
            </a:ln>
          </p:spPr>
        </p:sp>
        <p:sp>
          <p:nvSpPr>
            <p:cNvPr name="TextBox 19" id="1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234802" y="3806443"/>
            <a:ext cx="1430341" cy="1430341"/>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FFF"/>
            </a:solidFill>
            <a:ln w="76200" cap="sq">
              <a:solidFill>
                <a:srgbClr val="78D3E1"/>
              </a:solidFill>
              <a:prstDash val="solid"/>
              <a:miter/>
            </a:ln>
          </p:spPr>
        </p:sp>
        <p:sp>
          <p:nvSpPr>
            <p:cNvPr name="TextBox 22" id="2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7234802" y="7030281"/>
            <a:ext cx="1430341" cy="143034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FFF"/>
            </a:solidFill>
            <a:ln w="76200" cap="sq">
              <a:solidFill>
                <a:srgbClr val="78D3E1"/>
              </a:solidFill>
              <a:prstDash val="solid"/>
              <a:miter/>
            </a:ln>
          </p:spPr>
        </p:sp>
        <p:sp>
          <p:nvSpPr>
            <p:cNvPr name="TextBox 25" id="2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1235008" y="7030281"/>
            <a:ext cx="1430341" cy="1430341"/>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2CFFF"/>
            </a:solidFill>
            <a:ln w="76200" cap="sq">
              <a:solidFill>
                <a:srgbClr val="78D3E1"/>
              </a:solidFill>
              <a:prstDash val="solid"/>
              <a:miter/>
            </a:ln>
          </p:spPr>
        </p:sp>
        <p:sp>
          <p:nvSpPr>
            <p:cNvPr name="TextBox 28" id="28"/>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3164440" y="3939335"/>
            <a:ext cx="3723093" cy="655286"/>
            <a:chOff x="0" y="0"/>
            <a:chExt cx="1160713" cy="204292"/>
          </a:xfrm>
        </p:grpSpPr>
        <p:sp>
          <p:nvSpPr>
            <p:cNvPr name="Freeform 30" id="30"/>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FFFFFF"/>
            </a:solidFill>
          </p:spPr>
        </p:sp>
        <p:sp>
          <p:nvSpPr>
            <p:cNvPr name="TextBox 31" id="31"/>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3255313" y="6792408"/>
            <a:ext cx="3723093" cy="655286"/>
            <a:chOff x="0" y="0"/>
            <a:chExt cx="1160713" cy="204292"/>
          </a:xfrm>
        </p:grpSpPr>
        <p:sp>
          <p:nvSpPr>
            <p:cNvPr name="Freeform 33" id="33"/>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FFFFFF"/>
            </a:solidFill>
          </p:spPr>
        </p:sp>
        <p:sp>
          <p:nvSpPr>
            <p:cNvPr name="TextBox 34" id="34"/>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3298836" y="3806443"/>
            <a:ext cx="3723093" cy="655286"/>
            <a:chOff x="0" y="0"/>
            <a:chExt cx="1160713" cy="204292"/>
          </a:xfrm>
        </p:grpSpPr>
        <p:sp>
          <p:nvSpPr>
            <p:cNvPr name="Freeform 36" id="36"/>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FFFFFF"/>
            </a:solidFill>
          </p:spPr>
        </p:sp>
        <p:sp>
          <p:nvSpPr>
            <p:cNvPr name="TextBox 37" id="37"/>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3298836" y="6155943"/>
            <a:ext cx="3723093" cy="655286"/>
            <a:chOff x="0" y="0"/>
            <a:chExt cx="1160713" cy="204292"/>
          </a:xfrm>
        </p:grpSpPr>
        <p:sp>
          <p:nvSpPr>
            <p:cNvPr name="Freeform 39" id="39"/>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FFFFFF"/>
            </a:solidFill>
          </p:spPr>
        </p:sp>
        <p:sp>
          <p:nvSpPr>
            <p:cNvPr name="TextBox 40" id="40"/>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sp>
        <p:nvSpPr>
          <p:cNvPr name="TextBox 41" id="41"/>
          <p:cNvSpPr txBox="true"/>
          <p:nvPr/>
        </p:nvSpPr>
        <p:spPr>
          <a:xfrm rot="0">
            <a:off x="7415839" y="4202995"/>
            <a:ext cx="1068266" cy="670420"/>
          </a:xfrm>
          <a:prstGeom prst="rect">
            <a:avLst/>
          </a:prstGeom>
        </p:spPr>
        <p:txBody>
          <a:bodyPr anchor="t" rtlCol="false" tIns="0" lIns="0" bIns="0" rIns="0">
            <a:spAutoFit/>
          </a:bodyPr>
          <a:lstStyle/>
          <a:p>
            <a:pPr algn="ctr" marL="0" indent="0" lvl="0">
              <a:lnSpc>
                <a:spcPts val="4586"/>
              </a:lnSpc>
              <a:spcBef>
                <a:spcPct val="0"/>
              </a:spcBef>
            </a:pPr>
            <a:r>
              <a:rPr lang="en-US" sz="5096">
                <a:solidFill>
                  <a:srgbClr val="085B70"/>
                </a:solidFill>
                <a:latin typeface="Childos Arabic"/>
                <a:ea typeface="Childos Arabic"/>
                <a:cs typeface="Childos Arabic"/>
                <a:sym typeface="Childos Arabic"/>
              </a:rPr>
              <a:t>01</a:t>
            </a:r>
          </a:p>
        </p:txBody>
      </p:sp>
      <p:sp>
        <p:nvSpPr>
          <p:cNvPr name="TextBox 42" id="42"/>
          <p:cNvSpPr txBox="true"/>
          <p:nvPr/>
        </p:nvSpPr>
        <p:spPr>
          <a:xfrm rot="0">
            <a:off x="11416046" y="4186852"/>
            <a:ext cx="1068266" cy="670420"/>
          </a:xfrm>
          <a:prstGeom prst="rect">
            <a:avLst/>
          </a:prstGeom>
        </p:spPr>
        <p:txBody>
          <a:bodyPr anchor="t" rtlCol="false" tIns="0" lIns="0" bIns="0" rIns="0">
            <a:spAutoFit/>
          </a:bodyPr>
          <a:lstStyle/>
          <a:p>
            <a:pPr algn="ctr" marL="0" indent="0" lvl="0">
              <a:lnSpc>
                <a:spcPts val="4586"/>
              </a:lnSpc>
              <a:spcBef>
                <a:spcPct val="0"/>
              </a:spcBef>
            </a:pPr>
            <a:r>
              <a:rPr lang="en-US" sz="5096">
                <a:solidFill>
                  <a:srgbClr val="085B70"/>
                </a:solidFill>
                <a:latin typeface="Childos Arabic"/>
                <a:ea typeface="Childos Arabic"/>
                <a:cs typeface="Childos Arabic"/>
                <a:sym typeface="Childos Arabic"/>
              </a:rPr>
              <a:t>02</a:t>
            </a:r>
          </a:p>
        </p:txBody>
      </p:sp>
      <p:sp>
        <p:nvSpPr>
          <p:cNvPr name="TextBox 43" id="43"/>
          <p:cNvSpPr txBox="true"/>
          <p:nvPr/>
        </p:nvSpPr>
        <p:spPr>
          <a:xfrm rot="0">
            <a:off x="7415839" y="7410690"/>
            <a:ext cx="1068266" cy="670420"/>
          </a:xfrm>
          <a:prstGeom prst="rect">
            <a:avLst/>
          </a:prstGeom>
        </p:spPr>
        <p:txBody>
          <a:bodyPr anchor="t" rtlCol="false" tIns="0" lIns="0" bIns="0" rIns="0">
            <a:spAutoFit/>
          </a:bodyPr>
          <a:lstStyle/>
          <a:p>
            <a:pPr algn="ctr" marL="0" indent="0" lvl="0">
              <a:lnSpc>
                <a:spcPts val="4586"/>
              </a:lnSpc>
              <a:spcBef>
                <a:spcPct val="0"/>
              </a:spcBef>
            </a:pPr>
            <a:r>
              <a:rPr lang="en-US" sz="5096">
                <a:solidFill>
                  <a:srgbClr val="085B70"/>
                </a:solidFill>
                <a:latin typeface="Childos Arabic"/>
                <a:ea typeface="Childos Arabic"/>
                <a:cs typeface="Childos Arabic"/>
                <a:sym typeface="Childos Arabic"/>
              </a:rPr>
              <a:t>04</a:t>
            </a:r>
          </a:p>
        </p:txBody>
      </p:sp>
      <p:sp>
        <p:nvSpPr>
          <p:cNvPr name="TextBox 44" id="44"/>
          <p:cNvSpPr txBox="true"/>
          <p:nvPr/>
        </p:nvSpPr>
        <p:spPr>
          <a:xfrm rot="0">
            <a:off x="11416046" y="7410690"/>
            <a:ext cx="1068266" cy="670420"/>
          </a:xfrm>
          <a:prstGeom prst="rect">
            <a:avLst/>
          </a:prstGeom>
        </p:spPr>
        <p:txBody>
          <a:bodyPr anchor="t" rtlCol="false" tIns="0" lIns="0" bIns="0" rIns="0">
            <a:spAutoFit/>
          </a:bodyPr>
          <a:lstStyle/>
          <a:p>
            <a:pPr algn="ctr" marL="0" indent="0" lvl="0">
              <a:lnSpc>
                <a:spcPts val="4586"/>
              </a:lnSpc>
              <a:spcBef>
                <a:spcPct val="0"/>
              </a:spcBef>
            </a:pPr>
            <a:r>
              <a:rPr lang="en-US" sz="5096">
                <a:solidFill>
                  <a:srgbClr val="085B70"/>
                </a:solidFill>
                <a:latin typeface="Childos Arabic"/>
                <a:ea typeface="Childos Arabic"/>
                <a:cs typeface="Childos Arabic"/>
                <a:sym typeface="Childos Arabic"/>
              </a:rPr>
              <a:t>05</a:t>
            </a:r>
          </a:p>
        </p:txBody>
      </p:sp>
      <p:sp>
        <p:nvSpPr>
          <p:cNvPr name="TextBox 45" id="45"/>
          <p:cNvSpPr txBox="true"/>
          <p:nvPr/>
        </p:nvSpPr>
        <p:spPr>
          <a:xfrm rot="0">
            <a:off x="3189573" y="4129150"/>
            <a:ext cx="3697960"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085B70"/>
                </a:solidFill>
                <a:latin typeface="Childos Arabic Bold"/>
                <a:ea typeface="Childos Arabic Bold"/>
                <a:cs typeface="Childos Arabic Bold"/>
                <a:sym typeface="Childos Arabic Bold"/>
              </a:rPr>
              <a:t>Personalized Word List</a:t>
            </a:r>
          </a:p>
        </p:txBody>
      </p:sp>
      <p:sp>
        <p:nvSpPr>
          <p:cNvPr name="TextBox 46" id="46"/>
          <p:cNvSpPr txBox="true"/>
          <p:nvPr/>
        </p:nvSpPr>
        <p:spPr>
          <a:xfrm rot="0">
            <a:off x="3255313" y="4699396"/>
            <a:ext cx="3723093" cy="1085786"/>
          </a:xfrm>
          <a:prstGeom prst="rect">
            <a:avLst/>
          </a:prstGeom>
        </p:spPr>
        <p:txBody>
          <a:bodyPr anchor="t" rtlCol="false" tIns="0" lIns="0" bIns="0" rIns="0">
            <a:spAutoFit/>
          </a:bodyPr>
          <a:lstStyle/>
          <a:p>
            <a:pPr algn="l" marL="0" indent="0" lvl="0">
              <a:lnSpc>
                <a:spcPts val="2831"/>
              </a:lnSpc>
            </a:pPr>
            <a:r>
              <a:rPr lang="en-US" sz="2359">
                <a:solidFill>
                  <a:srgbClr val="085B70"/>
                </a:solidFill>
                <a:latin typeface="Childos Arabic"/>
                <a:ea typeface="Childos Arabic"/>
                <a:cs typeface="Childos Arabic"/>
                <a:sym typeface="Childos Arabic"/>
              </a:rPr>
              <a:t>Lorem ipsum dolor sit amet, consectetur adipiscing elit, sed do eiusmod tempor</a:t>
            </a:r>
          </a:p>
        </p:txBody>
      </p:sp>
      <p:sp>
        <p:nvSpPr>
          <p:cNvPr name="TextBox 47" id="47"/>
          <p:cNvSpPr txBox="true"/>
          <p:nvPr/>
        </p:nvSpPr>
        <p:spPr>
          <a:xfrm rot="0">
            <a:off x="3341782" y="6983940"/>
            <a:ext cx="3545751"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085B70"/>
                </a:solidFill>
                <a:latin typeface="Childos Arabic Bold"/>
                <a:ea typeface="Childos Arabic Bold"/>
                <a:cs typeface="Childos Arabic Bold"/>
                <a:sym typeface="Childos Arabic Bold"/>
              </a:rPr>
              <a:t>Peer Quiz and Feedback</a:t>
            </a:r>
          </a:p>
        </p:txBody>
      </p:sp>
      <p:sp>
        <p:nvSpPr>
          <p:cNvPr name="TextBox 48" id="48"/>
          <p:cNvSpPr txBox="true"/>
          <p:nvPr/>
        </p:nvSpPr>
        <p:spPr>
          <a:xfrm rot="0">
            <a:off x="3255313" y="7540194"/>
            <a:ext cx="3723093" cy="1085786"/>
          </a:xfrm>
          <a:prstGeom prst="rect">
            <a:avLst/>
          </a:prstGeom>
        </p:spPr>
        <p:txBody>
          <a:bodyPr anchor="t" rtlCol="false" tIns="0" lIns="0" bIns="0" rIns="0">
            <a:spAutoFit/>
          </a:bodyPr>
          <a:lstStyle/>
          <a:p>
            <a:pPr algn="l" marL="0" indent="0" lvl="0">
              <a:lnSpc>
                <a:spcPts val="2831"/>
              </a:lnSpc>
            </a:pPr>
            <a:r>
              <a:rPr lang="en-US" sz="2359">
                <a:solidFill>
                  <a:srgbClr val="085B70"/>
                </a:solidFill>
                <a:latin typeface="Childos Arabic"/>
                <a:ea typeface="Childos Arabic"/>
                <a:cs typeface="Childos Arabic"/>
                <a:sym typeface="Childos Arabic"/>
              </a:rPr>
              <a:t>Lorem ipsum dolor sit amet, consectetur adipiscing elit, sed do eiusmod tempor</a:t>
            </a:r>
          </a:p>
        </p:txBody>
      </p:sp>
      <p:sp>
        <p:nvSpPr>
          <p:cNvPr name="TextBox 49" id="49"/>
          <p:cNvSpPr txBox="true"/>
          <p:nvPr/>
        </p:nvSpPr>
        <p:spPr>
          <a:xfrm rot="0">
            <a:off x="13484113" y="3997975"/>
            <a:ext cx="3352538"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085B70"/>
                </a:solidFill>
                <a:latin typeface="Childos Arabic Bold"/>
                <a:ea typeface="Childos Arabic Bold"/>
                <a:cs typeface="Childos Arabic Bold"/>
                <a:sym typeface="Childos Arabic Bold"/>
              </a:rPr>
              <a:t>Word Origin Research</a:t>
            </a:r>
          </a:p>
        </p:txBody>
      </p:sp>
      <p:sp>
        <p:nvSpPr>
          <p:cNvPr name="TextBox 50" id="50"/>
          <p:cNvSpPr txBox="true"/>
          <p:nvPr/>
        </p:nvSpPr>
        <p:spPr>
          <a:xfrm rot="0">
            <a:off x="13298836" y="4566046"/>
            <a:ext cx="3723093" cy="1085786"/>
          </a:xfrm>
          <a:prstGeom prst="rect">
            <a:avLst/>
          </a:prstGeom>
        </p:spPr>
        <p:txBody>
          <a:bodyPr anchor="t" rtlCol="false" tIns="0" lIns="0" bIns="0" rIns="0">
            <a:spAutoFit/>
          </a:bodyPr>
          <a:lstStyle/>
          <a:p>
            <a:pPr algn="l" marL="0" indent="0" lvl="0">
              <a:lnSpc>
                <a:spcPts val="2831"/>
              </a:lnSpc>
            </a:pPr>
            <a:r>
              <a:rPr lang="en-US" sz="2359">
                <a:solidFill>
                  <a:srgbClr val="085B70"/>
                </a:solidFill>
                <a:latin typeface="Childos Arabic"/>
                <a:ea typeface="Childos Arabic"/>
                <a:cs typeface="Childos Arabic"/>
                <a:sym typeface="Childos Arabic"/>
              </a:rPr>
              <a:t>Lorem ipsum dolor sit amet, consectetur adipiscing elit, sed do eiusmod tempor</a:t>
            </a:r>
          </a:p>
        </p:txBody>
      </p:sp>
      <p:sp>
        <p:nvSpPr>
          <p:cNvPr name="TextBox 51" id="51"/>
          <p:cNvSpPr txBox="true"/>
          <p:nvPr/>
        </p:nvSpPr>
        <p:spPr>
          <a:xfrm rot="0">
            <a:off x="13554961" y="6347475"/>
            <a:ext cx="3210843"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085B70"/>
                </a:solidFill>
                <a:latin typeface="Childos Arabic Bold"/>
                <a:ea typeface="Childos Arabic Bold"/>
                <a:cs typeface="Childos Arabic Bold"/>
                <a:sym typeface="Childos Arabic Bold"/>
              </a:rPr>
              <a:t>Spelling Bee Journal</a:t>
            </a:r>
          </a:p>
        </p:txBody>
      </p:sp>
      <p:sp>
        <p:nvSpPr>
          <p:cNvPr name="TextBox 52" id="52"/>
          <p:cNvSpPr txBox="true"/>
          <p:nvPr/>
        </p:nvSpPr>
        <p:spPr>
          <a:xfrm rot="0">
            <a:off x="13298836" y="6903729"/>
            <a:ext cx="3723093" cy="1085786"/>
          </a:xfrm>
          <a:prstGeom prst="rect">
            <a:avLst/>
          </a:prstGeom>
        </p:spPr>
        <p:txBody>
          <a:bodyPr anchor="t" rtlCol="false" tIns="0" lIns="0" bIns="0" rIns="0">
            <a:spAutoFit/>
          </a:bodyPr>
          <a:lstStyle/>
          <a:p>
            <a:pPr algn="l" marL="0" indent="0" lvl="0">
              <a:lnSpc>
                <a:spcPts val="2831"/>
              </a:lnSpc>
            </a:pPr>
            <a:r>
              <a:rPr lang="en-US" sz="2359">
                <a:solidFill>
                  <a:srgbClr val="085B70"/>
                </a:solidFill>
                <a:latin typeface="Childos Arabic"/>
                <a:ea typeface="Childos Arabic"/>
                <a:cs typeface="Childos Arabic"/>
                <a:sym typeface="Childos Arabic"/>
              </a:rPr>
              <a:t>Lorem ipsum dolor sit amet, consectetur adipiscing elit, sed do eiusmod tempor</a:t>
            </a:r>
          </a:p>
        </p:txBody>
      </p:sp>
      <p:sp>
        <p:nvSpPr>
          <p:cNvPr name="Freeform 53" id="53"/>
          <p:cNvSpPr/>
          <p:nvPr/>
        </p:nvSpPr>
        <p:spPr>
          <a:xfrm flipH="true" flipV="false" rot="0">
            <a:off x="3750517" y="1300269"/>
            <a:ext cx="1709139" cy="1939448"/>
          </a:xfrm>
          <a:custGeom>
            <a:avLst/>
            <a:gdLst/>
            <a:ahLst/>
            <a:cxnLst/>
            <a:rect r="r" b="b" t="t" l="l"/>
            <a:pathLst>
              <a:path h="1939448" w="1709139">
                <a:moveTo>
                  <a:pt x="1709138" y="0"/>
                </a:moveTo>
                <a:lnTo>
                  <a:pt x="0" y="0"/>
                </a:lnTo>
                <a:lnTo>
                  <a:pt x="0" y="1939448"/>
                </a:lnTo>
                <a:lnTo>
                  <a:pt x="1709138" y="1939448"/>
                </a:lnTo>
                <a:lnTo>
                  <a:pt x="1709138" y="0"/>
                </a:lnTo>
                <a:close/>
              </a:path>
            </a:pathLst>
          </a:custGeom>
          <a:blipFill>
            <a:blip r:embed="rId1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9156E7"/>
        </a:solidFill>
      </p:bgPr>
    </p:bg>
    <p:spTree>
      <p:nvGrpSpPr>
        <p:cNvPr id="1" name=""/>
        <p:cNvGrpSpPr/>
        <p:nvPr/>
      </p:nvGrpSpPr>
      <p:grpSpPr>
        <a:xfrm>
          <a:off x="0" y="0"/>
          <a:ext cx="0" cy="0"/>
          <a:chOff x="0" y="0"/>
          <a:chExt cx="0" cy="0"/>
        </a:xfrm>
      </p:grpSpPr>
      <p:grpSp>
        <p:nvGrpSpPr>
          <p:cNvPr name="Group 2" id="2"/>
          <p:cNvGrpSpPr/>
          <p:nvPr/>
        </p:nvGrpSpPr>
        <p:grpSpPr>
          <a:xfrm rot="0">
            <a:off x="-266700" y="-14815"/>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4253731" y="868778"/>
            <a:ext cx="10475272" cy="8234955"/>
            <a:chOff x="0" y="0"/>
            <a:chExt cx="2758919" cy="2168877"/>
          </a:xfrm>
        </p:grpSpPr>
        <p:sp>
          <p:nvSpPr>
            <p:cNvPr name="Freeform 6" id="6"/>
            <p:cNvSpPr/>
            <p:nvPr/>
          </p:nvSpPr>
          <p:spPr>
            <a:xfrm flipH="false" flipV="false" rot="0">
              <a:off x="0" y="0"/>
              <a:ext cx="2758919" cy="2168877"/>
            </a:xfrm>
            <a:custGeom>
              <a:avLst/>
              <a:gdLst/>
              <a:ahLst/>
              <a:cxnLst/>
              <a:rect r="r" b="b" t="t" l="l"/>
              <a:pathLst>
                <a:path h="2168877" w="2758919">
                  <a:moveTo>
                    <a:pt x="51735" y="0"/>
                  </a:moveTo>
                  <a:lnTo>
                    <a:pt x="2707185" y="0"/>
                  </a:lnTo>
                  <a:cubicBezTo>
                    <a:pt x="2735757" y="0"/>
                    <a:pt x="2758919" y="23162"/>
                    <a:pt x="2758919" y="51735"/>
                  </a:cubicBezTo>
                  <a:lnTo>
                    <a:pt x="2758919" y="2117142"/>
                  </a:lnTo>
                  <a:cubicBezTo>
                    <a:pt x="2758919" y="2130863"/>
                    <a:pt x="2753469" y="2144022"/>
                    <a:pt x="2743766" y="2153724"/>
                  </a:cubicBezTo>
                  <a:cubicBezTo>
                    <a:pt x="2734064" y="2163426"/>
                    <a:pt x="2720905" y="2168877"/>
                    <a:pt x="2707185" y="2168877"/>
                  </a:cubicBezTo>
                  <a:lnTo>
                    <a:pt x="51735" y="2168877"/>
                  </a:lnTo>
                  <a:cubicBezTo>
                    <a:pt x="38014" y="2168877"/>
                    <a:pt x="24855" y="2163426"/>
                    <a:pt x="15153" y="2153724"/>
                  </a:cubicBezTo>
                  <a:cubicBezTo>
                    <a:pt x="5451" y="2144022"/>
                    <a:pt x="0" y="2130863"/>
                    <a:pt x="0" y="2117142"/>
                  </a:cubicBezTo>
                  <a:lnTo>
                    <a:pt x="0" y="51735"/>
                  </a:lnTo>
                  <a:cubicBezTo>
                    <a:pt x="0" y="38014"/>
                    <a:pt x="5451" y="24855"/>
                    <a:pt x="15153" y="15153"/>
                  </a:cubicBezTo>
                  <a:cubicBezTo>
                    <a:pt x="24855" y="5451"/>
                    <a:pt x="38014" y="0"/>
                    <a:pt x="51735" y="0"/>
                  </a:cubicBezTo>
                  <a:close/>
                </a:path>
              </a:pathLst>
            </a:custGeom>
            <a:solidFill>
              <a:srgbClr val="6C36BB"/>
            </a:solidFill>
            <a:ln cap="rnd">
              <a:noFill/>
              <a:prstDash val="solid"/>
              <a:round/>
            </a:ln>
          </p:spPr>
        </p:sp>
        <p:sp>
          <p:nvSpPr>
            <p:cNvPr name="TextBox 7" id="7"/>
            <p:cNvSpPr txBox="true"/>
            <p:nvPr/>
          </p:nvSpPr>
          <p:spPr>
            <a:xfrm>
              <a:off x="0" y="-57150"/>
              <a:ext cx="2758919" cy="2226027"/>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4003260" y="1091846"/>
            <a:ext cx="10452995" cy="8311561"/>
            <a:chOff x="0" y="0"/>
            <a:chExt cx="2591832" cy="2060861"/>
          </a:xfrm>
        </p:grpSpPr>
        <p:sp>
          <p:nvSpPr>
            <p:cNvPr name="Freeform 9" id="9"/>
            <p:cNvSpPr/>
            <p:nvPr/>
          </p:nvSpPr>
          <p:spPr>
            <a:xfrm flipH="false" flipV="false" rot="0">
              <a:off x="0" y="0"/>
              <a:ext cx="2591832" cy="2060861"/>
            </a:xfrm>
            <a:custGeom>
              <a:avLst/>
              <a:gdLst/>
              <a:ahLst/>
              <a:cxnLst/>
              <a:rect r="r" b="b" t="t" l="l"/>
              <a:pathLst>
                <a:path h="2060861" w="2591832">
                  <a:moveTo>
                    <a:pt x="39995" y="0"/>
                  </a:moveTo>
                  <a:lnTo>
                    <a:pt x="2551837" y="0"/>
                  </a:lnTo>
                  <a:cubicBezTo>
                    <a:pt x="2573926" y="0"/>
                    <a:pt x="2591832" y="17906"/>
                    <a:pt x="2591832" y="39995"/>
                  </a:cubicBezTo>
                  <a:lnTo>
                    <a:pt x="2591832" y="2020866"/>
                  </a:lnTo>
                  <a:cubicBezTo>
                    <a:pt x="2591832" y="2042955"/>
                    <a:pt x="2573926" y="2060861"/>
                    <a:pt x="2551837" y="2060861"/>
                  </a:cubicBezTo>
                  <a:lnTo>
                    <a:pt x="39995" y="2060861"/>
                  </a:lnTo>
                  <a:cubicBezTo>
                    <a:pt x="17906" y="2060861"/>
                    <a:pt x="0" y="2042955"/>
                    <a:pt x="0" y="2020866"/>
                  </a:cubicBezTo>
                  <a:lnTo>
                    <a:pt x="0" y="39995"/>
                  </a:lnTo>
                  <a:cubicBezTo>
                    <a:pt x="0" y="17906"/>
                    <a:pt x="17906" y="0"/>
                    <a:pt x="39995" y="0"/>
                  </a:cubicBezTo>
                  <a:close/>
                </a:path>
              </a:pathLst>
            </a:custGeom>
            <a:solidFill>
              <a:srgbClr val="C39EF8"/>
            </a:solidFill>
          </p:spPr>
        </p:sp>
        <p:sp>
          <p:nvSpPr>
            <p:cNvPr name="TextBox 10" id="10"/>
            <p:cNvSpPr txBox="true"/>
            <p:nvPr/>
          </p:nvSpPr>
          <p:spPr>
            <a:xfrm>
              <a:off x="0" y="-57150"/>
              <a:ext cx="2591832" cy="2118011"/>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4890980" y="2140935"/>
            <a:ext cx="523875" cy="523875"/>
            <a:chOff x="0" y="0"/>
            <a:chExt cx="735435" cy="735435"/>
          </a:xfrm>
        </p:grpSpPr>
        <p:sp>
          <p:nvSpPr>
            <p:cNvPr name="Freeform 12" id="12"/>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13" id="13"/>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4890980" y="3089187"/>
            <a:ext cx="523875" cy="523875"/>
            <a:chOff x="0" y="0"/>
            <a:chExt cx="735435" cy="735435"/>
          </a:xfrm>
        </p:grpSpPr>
        <p:sp>
          <p:nvSpPr>
            <p:cNvPr name="Freeform 15" id="15"/>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16" id="16"/>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4890980" y="4037438"/>
            <a:ext cx="523875" cy="523875"/>
            <a:chOff x="0" y="0"/>
            <a:chExt cx="735435" cy="735435"/>
          </a:xfrm>
        </p:grpSpPr>
        <p:sp>
          <p:nvSpPr>
            <p:cNvPr name="Freeform 18" id="18"/>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19" id="19"/>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890980" y="4985689"/>
            <a:ext cx="523875" cy="523875"/>
            <a:chOff x="0" y="0"/>
            <a:chExt cx="735435" cy="735435"/>
          </a:xfrm>
        </p:grpSpPr>
        <p:sp>
          <p:nvSpPr>
            <p:cNvPr name="Freeform 21" id="21"/>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22" id="22"/>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4890980" y="5933941"/>
            <a:ext cx="523875" cy="523875"/>
            <a:chOff x="0" y="0"/>
            <a:chExt cx="735435" cy="735435"/>
          </a:xfrm>
        </p:grpSpPr>
        <p:sp>
          <p:nvSpPr>
            <p:cNvPr name="Freeform 24" id="24"/>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25" id="25"/>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4890980" y="6882192"/>
            <a:ext cx="523875" cy="523875"/>
            <a:chOff x="0" y="0"/>
            <a:chExt cx="735435" cy="735435"/>
          </a:xfrm>
        </p:grpSpPr>
        <p:sp>
          <p:nvSpPr>
            <p:cNvPr name="Freeform 27" id="27"/>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28" id="28"/>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4890980" y="7830443"/>
            <a:ext cx="523875" cy="523875"/>
            <a:chOff x="0" y="0"/>
            <a:chExt cx="735435" cy="735435"/>
          </a:xfrm>
        </p:grpSpPr>
        <p:sp>
          <p:nvSpPr>
            <p:cNvPr name="Freeform 30" id="30"/>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31" id="31"/>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sp>
        <p:nvSpPr>
          <p:cNvPr name="TextBox 32" id="32"/>
          <p:cNvSpPr txBox="true"/>
          <p:nvPr/>
        </p:nvSpPr>
        <p:spPr>
          <a:xfrm rot="0">
            <a:off x="5787563" y="1959084"/>
            <a:ext cx="6712873" cy="2166838"/>
          </a:xfrm>
          <a:prstGeom prst="rect">
            <a:avLst/>
          </a:prstGeom>
        </p:spPr>
        <p:txBody>
          <a:bodyPr anchor="t" rtlCol="false" tIns="0" lIns="0" bIns="0" rIns="0">
            <a:spAutoFit/>
          </a:bodyPr>
          <a:lstStyle/>
          <a:p>
            <a:pPr algn="ctr" marL="0" indent="0" lvl="0">
              <a:lnSpc>
                <a:spcPts val="8220"/>
              </a:lnSpc>
              <a:spcBef>
                <a:spcPct val="0"/>
              </a:spcBef>
            </a:pPr>
            <a:r>
              <a:rPr lang="en-US" sz="9133">
                <a:solidFill>
                  <a:srgbClr val="FFFFFF"/>
                </a:solidFill>
                <a:latin typeface="BM Hanna"/>
                <a:ea typeface="BM Hanna"/>
                <a:cs typeface="BM Hanna"/>
                <a:sym typeface="BM Hanna"/>
              </a:rPr>
              <a:t>Any Questions?</a:t>
            </a:r>
          </a:p>
        </p:txBody>
      </p:sp>
      <p:sp>
        <p:nvSpPr>
          <p:cNvPr name="Freeform 33" id="33"/>
          <p:cNvSpPr/>
          <p:nvPr/>
        </p:nvSpPr>
        <p:spPr>
          <a:xfrm flipH="false" flipV="false" rot="1082194">
            <a:off x="8296838" y="379347"/>
            <a:ext cx="2138586" cy="1298705"/>
          </a:xfrm>
          <a:custGeom>
            <a:avLst/>
            <a:gdLst/>
            <a:ahLst/>
            <a:cxnLst/>
            <a:rect r="r" b="b" t="t" l="l"/>
            <a:pathLst>
              <a:path h="1298705" w="2138586">
                <a:moveTo>
                  <a:pt x="0" y="0"/>
                </a:moveTo>
                <a:lnTo>
                  <a:pt x="2138586" y="0"/>
                </a:lnTo>
                <a:lnTo>
                  <a:pt x="2138586" y="1298706"/>
                </a:lnTo>
                <a:lnTo>
                  <a:pt x="0" y="12987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34" id="34"/>
          <p:cNvSpPr/>
          <p:nvPr/>
        </p:nvSpPr>
        <p:spPr>
          <a:xfrm flipH="false" flipV="false" rot="3584841">
            <a:off x="12464861" y="4886410"/>
            <a:ext cx="1729498" cy="1969408"/>
          </a:xfrm>
          <a:custGeom>
            <a:avLst/>
            <a:gdLst/>
            <a:ahLst/>
            <a:cxnLst/>
            <a:rect r="r" b="b" t="t" l="l"/>
            <a:pathLst>
              <a:path h="1969408" w="1729498">
                <a:moveTo>
                  <a:pt x="0" y="0"/>
                </a:moveTo>
                <a:lnTo>
                  <a:pt x="1729498" y="0"/>
                </a:lnTo>
                <a:lnTo>
                  <a:pt x="1729498" y="1969407"/>
                </a:lnTo>
                <a:lnTo>
                  <a:pt x="0" y="1969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35" id="35"/>
          <p:cNvGrpSpPr>
            <a:grpSpLocks noChangeAspect="true"/>
          </p:cNvGrpSpPr>
          <p:nvPr/>
        </p:nvGrpSpPr>
        <p:grpSpPr>
          <a:xfrm rot="616971">
            <a:off x="7370925" y="4534349"/>
            <a:ext cx="3990414" cy="3986677"/>
            <a:chOff x="0" y="0"/>
            <a:chExt cx="3255264" cy="3252216"/>
          </a:xfrm>
        </p:grpSpPr>
        <p:sp>
          <p:nvSpPr>
            <p:cNvPr name="Freeform 36" id="36"/>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37" id="37"/>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24312" t="0" r="-24312" b="0"/>
              </a:stretch>
            </a:blipFill>
          </p:spPr>
        </p:sp>
      </p:grpSp>
      <p:sp>
        <p:nvSpPr>
          <p:cNvPr name="Freeform 38" id="38"/>
          <p:cNvSpPr/>
          <p:nvPr/>
        </p:nvSpPr>
        <p:spPr>
          <a:xfrm flipH="false" flipV="false" rot="0">
            <a:off x="6637080" y="7036808"/>
            <a:ext cx="1638371" cy="1501343"/>
          </a:xfrm>
          <a:custGeom>
            <a:avLst/>
            <a:gdLst/>
            <a:ahLst/>
            <a:cxnLst/>
            <a:rect r="r" b="b" t="t" l="l"/>
            <a:pathLst>
              <a:path h="1501343" w="1638371">
                <a:moveTo>
                  <a:pt x="0" y="0"/>
                </a:moveTo>
                <a:lnTo>
                  <a:pt x="1638370" y="0"/>
                </a:lnTo>
                <a:lnTo>
                  <a:pt x="1638370" y="1501344"/>
                </a:lnTo>
                <a:lnTo>
                  <a:pt x="0" y="1501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39" id="39"/>
          <p:cNvGrpSpPr/>
          <p:nvPr/>
        </p:nvGrpSpPr>
        <p:grpSpPr>
          <a:xfrm rot="0">
            <a:off x="10067660" y="4125922"/>
            <a:ext cx="1004207" cy="100420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1F9FF"/>
            </a:solidFill>
            <a:ln cap="sq">
              <a:noFill/>
              <a:prstDash val="solid"/>
              <a:miter/>
            </a:ln>
          </p:spPr>
        </p:sp>
        <p:sp>
          <p:nvSpPr>
            <p:cNvPr name="TextBox 41" id="41"/>
            <p:cNvSpPr txBox="true"/>
            <p:nvPr/>
          </p:nvSpPr>
          <p:spPr>
            <a:xfrm>
              <a:off x="76200" y="19050"/>
              <a:ext cx="660400" cy="717550"/>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42" id="42"/>
          <p:cNvSpPr/>
          <p:nvPr/>
        </p:nvSpPr>
        <p:spPr>
          <a:xfrm flipH="false" flipV="false" rot="-1281655">
            <a:off x="2756496" y="3454012"/>
            <a:ext cx="2493530" cy="2479928"/>
          </a:xfrm>
          <a:custGeom>
            <a:avLst/>
            <a:gdLst/>
            <a:ahLst/>
            <a:cxnLst/>
            <a:rect r="r" b="b" t="t" l="l"/>
            <a:pathLst>
              <a:path h="2479928" w="2493530">
                <a:moveTo>
                  <a:pt x="0" y="0"/>
                </a:moveTo>
                <a:lnTo>
                  <a:pt x="2493529" y="0"/>
                </a:lnTo>
                <a:lnTo>
                  <a:pt x="2493529" y="2479929"/>
                </a:lnTo>
                <a:lnTo>
                  <a:pt x="0" y="247992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706541" y="536210"/>
            <a:ext cx="13931474" cy="8798290"/>
            <a:chOff x="0" y="0"/>
            <a:chExt cx="3669195" cy="2317245"/>
          </a:xfrm>
        </p:grpSpPr>
        <p:sp>
          <p:nvSpPr>
            <p:cNvPr name="Freeform 6" id="6"/>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C39EF8"/>
            </a:solidFill>
            <a:ln cap="rnd">
              <a:noFill/>
              <a:prstDash val="solid"/>
              <a:round/>
            </a:ln>
          </p:spPr>
        </p:sp>
        <p:sp>
          <p:nvSpPr>
            <p:cNvPr name="TextBox 7" id="7"/>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98678" y="744355"/>
            <a:ext cx="13931474" cy="8798290"/>
            <a:chOff x="0" y="0"/>
            <a:chExt cx="3669195" cy="2317245"/>
          </a:xfrm>
        </p:grpSpPr>
        <p:sp>
          <p:nvSpPr>
            <p:cNvPr name="Freeform 9" id="9"/>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9156E7"/>
            </a:solidFill>
            <a:ln w="104775" cap="rnd">
              <a:solidFill>
                <a:srgbClr val="6C36BB"/>
              </a:solidFill>
              <a:prstDash val="solid"/>
              <a:round/>
            </a:ln>
          </p:spPr>
        </p:sp>
        <p:sp>
          <p:nvSpPr>
            <p:cNvPr name="TextBox 10" id="10"/>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19748"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sp>
        <p:nvSpPr>
          <p:cNvPr name="Freeform 12" id="12"/>
          <p:cNvSpPr/>
          <p:nvPr/>
        </p:nvSpPr>
        <p:spPr>
          <a:xfrm flipH="false" flipV="false" rot="528750">
            <a:off x="6161579" y="1593836"/>
            <a:ext cx="6669980" cy="6793498"/>
          </a:xfrm>
          <a:custGeom>
            <a:avLst/>
            <a:gdLst/>
            <a:ahLst/>
            <a:cxnLst/>
            <a:rect r="r" b="b" t="t" l="l"/>
            <a:pathLst>
              <a:path h="6793498" w="6669980">
                <a:moveTo>
                  <a:pt x="0" y="0"/>
                </a:moveTo>
                <a:lnTo>
                  <a:pt x="6669980" y="0"/>
                </a:lnTo>
                <a:lnTo>
                  <a:pt x="6669980" y="6793498"/>
                </a:lnTo>
                <a:lnTo>
                  <a:pt x="0" y="67934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6350221" y="3881463"/>
            <a:ext cx="6292698" cy="2647432"/>
          </a:xfrm>
          <a:prstGeom prst="rect">
            <a:avLst/>
          </a:prstGeom>
        </p:spPr>
        <p:txBody>
          <a:bodyPr anchor="t" rtlCol="false" tIns="0" lIns="0" bIns="0" rIns="0">
            <a:spAutoFit/>
          </a:bodyPr>
          <a:lstStyle/>
          <a:p>
            <a:pPr algn="ctr">
              <a:lnSpc>
                <a:spcPts val="21716"/>
              </a:lnSpc>
            </a:pPr>
            <a:r>
              <a:rPr lang="en-US" sz="15512">
                <a:solidFill>
                  <a:srgbClr val="390D98"/>
                </a:solidFill>
                <a:latin typeface="BM Hanna"/>
                <a:ea typeface="BM Hanna"/>
                <a:cs typeface="BM Hanna"/>
                <a:sym typeface="BM Hanna"/>
              </a:rPr>
              <a:t>Hello!</a:t>
            </a:r>
          </a:p>
        </p:txBody>
      </p:sp>
      <p:sp>
        <p:nvSpPr>
          <p:cNvPr name="Freeform 14" id="14"/>
          <p:cNvSpPr/>
          <p:nvPr/>
        </p:nvSpPr>
        <p:spPr>
          <a:xfrm flipH="false" flipV="false" rot="1082194">
            <a:off x="11914082" y="7111079"/>
            <a:ext cx="1941164" cy="1178816"/>
          </a:xfrm>
          <a:custGeom>
            <a:avLst/>
            <a:gdLst/>
            <a:ahLst/>
            <a:cxnLst/>
            <a:rect r="r" b="b" t="t" l="l"/>
            <a:pathLst>
              <a:path h="1178816" w="1941164">
                <a:moveTo>
                  <a:pt x="0" y="0"/>
                </a:moveTo>
                <a:lnTo>
                  <a:pt x="1941164" y="0"/>
                </a:lnTo>
                <a:lnTo>
                  <a:pt x="1941164" y="1178816"/>
                </a:lnTo>
                <a:lnTo>
                  <a:pt x="0" y="11788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rnd">
            <a:noFill/>
            <a:prstDash val="solid"/>
            <a:round/>
          </a:ln>
        </p:spPr>
      </p:sp>
      <p:sp>
        <p:nvSpPr>
          <p:cNvPr name="Freeform 15" id="15"/>
          <p:cNvSpPr/>
          <p:nvPr/>
        </p:nvSpPr>
        <p:spPr>
          <a:xfrm flipH="false" flipV="false" rot="3584841">
            <a:off x="7305867" y="3161673"/>
            <a:ext cx="697081" cy="793778"/>
          </a:xfrm>
          <a:custGeom>
            <a:avLst/>
            <a:gdLst/>
            <a:ahLst/>
            <a:cxnLst/>
            <a:rect r="r" b="b" t="t" l="l"/>
            <a:pathLst>
              <a:path h="793778" w="697081">
                <a:moveTo>
                  <a:pt x="0" y="0"/>
                </a:moveTo>
                <a:lnTo>
                  <a:pt x="697081" y="0"/>
                </a:lnTo>
                <a:lnTo>
                  <a:pt x="697081" y="793777"/>
                </a:lnTo>
                <a:lnTo>
                  <a:pt x="0" y="79377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6" id="16"/>
          <p:cNvSpPr/>
          <p:nvPr/>
        </p:nvSpPr>
        <p:spPr>
          <a:xfrm flipH="true" flipV="false" rot="-10028736">
            <a:off x="12335114" y="3943844"/>
            <a:ext cx="1592436" cy="741207"/>
          </a:xfrm>
          <a:custGeom>
            <a:avLst/>
            <a:gdLst/>
            <a:ahLst/>
            <a:cxnLst/>
            <a:rect r="r" b="b" t="t" l="l"/>
            <a:pathLst>
              <a:path h="741207" w="1592436">
                <a:moveTo>
                  <a:pt x="1592436" y="0"/>
                </a:moveTo>
                <a:lnTo>
                  <a:pt x="0" y="0"/>
                </a:lnTo>
                <a:lnTo>
                  <a:pt x="0" y="741207"/>
                </a:lnTo>
                <a:lnTo>
                  <a:pt x="1592436" y="741207"/>
                </a:lnTo>
                <a:lnTo>
                  <a:pt x="1592436" y="0"/>
                </a:lnTo>
                <a:close/>
              </a:path>
            </a:pathLst>
          </a:custGeom>
          <a:blipFill>
            <a:blip r:embed="rId12">
              <a:extLst>
                <a:ext uri="{96DAC541-7B7A-43D3-8B79-37D633B846F1}">
                  <asvg:svgBlip xmlns:asvg="http://schemas.microsoft.com/office/drawing/2016/SVG/main" r:embed="rId13"/>
                </a:ext>
              </a:extLst>
            </a:blip>
            <a:stretch>
              <a:fillRect l="0" t="0" r="0" b="0"/>
            </a:stretch>
          </a:blipFill>
          <a:ln cap="rnd">
            <a:noFill/>
            <a:prstDash val="solid"/>
            <a:round/>
          </a:ln>
        </p:spPr>
      </p:sp>
      <p:sp>
        <p:nvSpPr>
          <p:cNvPr name="Freeform 17" id="17"/>
          <p:cNvSpPr/>
          <p:nvPr/>
        </p:nvSpPr>
        <p:spPr>
          <a:xfrm flipH="false" flipV="false" rot="0">
            <a:off x="4942713" y="3638310"/>
            <a:ext cx="1475697" cy="1352275"/>
          </a:xfrm>
          <a:custGeom>
            <a:avLst/>
            <a:gdLst/>
            <a:ahLst/>
            <a:cxnLst/>
            <a:rect r="r" b="b" t="t" l="l"/>
            <a:pathLst>
              <a:path h="1352275" w="1475697">
                <a:moveTo>
                  <a:pt x="0" y="0"/>
                </a:moveTo>
                <a:lnTo>
                  <a:pt x="1475697" y="0"/>
                </a:lnTo>
                <a:lnTo>
                  <a:pt x="1475697" y="1352275"/>
                </a:lnTo>
                <a:lnTo>
                  <a:pt x="0" y="135227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8" id="18"/>
          <p:cNvSpPr/>
          <p:nvPr/>
        </p:nvSpPr>
        <p:spPr>
          <a:xfrm flipH="true" flipV="false" rot="0">
            <a:off x="14350965" y="3422498"/>
            <a:ext cx="3192217" cy="5435664"/>
          </a:xfrm>
          <a:custGeom>
            <a:avLst/>
            <a:gdLst/>
            <a:ahLst/>
            <a:cxnLst/>
            <a:rect r="r" b="b" t="t" l="l"/>
            <a:pathLst>
              <a:path h="5435664" w="3192217">
                <a:moveTo>
                  <a:pt x="3192217" y="0"/>
                </a:moveTo>
                <a:lnTo>
                  <a:pt x="0" y="0"/>
                </a:lnTo>
                <a:lnTo>
                  <a:pt x="0" y="5435663"/>
                </a:lnTo>
                <a:lnTo>
                  <a:pt x="3192217" y="5435663"/>
                </a:lnTo>
                <a:lnTo>
                  <a:pt x="3192217"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531983" y="510515"/>
            <a:ext cx="7964786" cy="8798290"/>
            <a:chOff x="0" y="0"/>
            <a:chExt cx="2097721" cy="2317245"/>
          </a:xfrm>
        </p:grpSpPr>
        <p:sp>
          <p:nvSpPr>
            <p:cNvPr name="Freeform 6" id="6"/>
            <p:cNvSpPr/>
            <p:nvPr/>
          </p:nvSpPr>
          <p:spPr>
            <a:xfrm flipH="false" flipV="false" rot="0">
              <a:off x="0" y="0"/>
              <a:ext cx="2097721" cy="2317245"/>
            </a:xfrm>
            <a:custGeom>
              <a:avLst/>
              <a:gdLst/>
              <a:ahLst/>
              <a:cxnLst/>
              <a:rect r="r" b="b" t="t" l="l"/>
              <a:pathLst>
                <a:path h="2317245" w="2097721">
                  <a:moveTo>
                    <a:pt x="67069" y="0"/>
                  </a:moveTo>
                  <a:lnTo>
                    <a:pt x="2030652" y="0"/>
                  </a:lnTo>
                  <a:cubicBezTo>
                    <a:pt x="2067693" y="0"/>
                    <a:pt x="2097721" y="30028"/>
                    <a:pt x="2097721" y="67069"/>
                  </a:cubicBezTo>
                  <a:lnTo>
                    <a:pt x="2097721" y="2250176"/>
                  </a:lnTo>
                  <a:cubicBezTo>
                    <a:pt x="2097721" y="2287217"/>
                    <a:pt x="2067693" y="2317245"/>
                    <a:pt x="2030652" y="2317245"/>
                  </a:cubicBezTo>
                  <a:lnTo>
                    <a:pt x="67069" y="2317245"/>
                  </a:lnTo>
                  <a:cubicBezTo>
                    <a:pt x="30028" y="2317245"/>
                    <a:pt x="0" y="2287217"/>
                    <a:pt x="0" y="2250176"/>
                  </a:cubicBezTo>
                  <a:lnTo>
                    <a:pt x="0" y="67069"/>
                  </a:lnTo>
                  <a:cubicBezTo>
                    <a:pt x="0" y="30028"/>
                    <a:pt x="30028" y="0"/>
                    <a:pt x="67069" y="0"/>
                  </a:cubicBezTo>
                  <a:close/>
                </a:path>
              </a:pathLst>
            </a:custGeom>
            <a:solidFill>
              <a:srgbClr val="C39EF8"/>
            </a:solidFill>
            <a:ln cap="rnd">
              <a:noFill/>
              <a:prstDash val="solid"/>
              <a:round/>
            </a:ln>
          </p:spPr>
        </p:sp>
        <p:sp>
          <p:nvSpPr>
            <p:cNvPr name="TextBox 7" id="7"/>
            <p:cNvSpPr txBox="true"/>
            <p:nvPr/>
          </p:nvSpPr>
          <p:spPr>
            <a:xfrm>
              <a:off x="0" y="-57150"/>
              <a:ext cx="2097721"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86019" y="744355"/>
            <a:ext cx="8016058" cy="8798290"/>
            <a:chOff x="0" y="0"/>
            <a:chExt cx="2111225" cy="2317245"/>
          </a:xfrm>
        </p:grpSpPr>
        <p:sp>
          <p:nvSpPr>
            <p:cNvPr name="Freeform 9" id="9"/>
            <p:cNvSpPr/>
            <p:nvPr/>
          </p:nvSpPr>
          <p:spPr>
            <a:xfrm flipH="false" flipV="false" rot="0">
              <a:off x="0" y="0"/>
              <a:ext cx="2111225" cy="2317245"/>
            </a:xfrm>
            <a:custGeom>
              <a:avLst/>
              <a:gdLst/>
              <a:ahLst/>
              <a:cxnLst/>
              <a:rect r="r" b="b" t="t" l="l"/>
              <a:pathLst>
                <a:path h="2317245" w="2111225">
                  <a:moveTo>
                    <a:pt x="67606" y="0"/>
                  </a:moveTo>
                  <a:lnTo>
                    <a:pt x="2043619" y="0"/>
                  </a:lnTo>
                  <a:cubicBezTo>
                    <a:pt x="2061549" y="0"/>
                    <a:pt x="2078745" y="7123"/>
                    <a:pt x="2091424" y="19801"/>
                  </a:cubicBezTo>
                  <a:cubicBezTo>
                    <a:pt x="2104102" y="32480"/>
                    <a:pt x="2111225" y="49676"/>
                    <a:pt x="2111225" y="67606"/>
                  </a:cubicBezTo>
                  <a:lnTo>
                    <a:pt x="2111225" y="2249639"/>
                  </a:lnTo>
                  <a:cubicBezTo>
                    <a:pt x="2111225" y="2286977"/>
                    <a:pt x="2080957" y="2317245"/>
                    <a:pt x="2043619" y="2317245"/>
                  </a:cubicBezTo>
                  <a:lnTo>
                    <a:pt x="67606" y="2317245"/>
                  </a:lnTo>
                  <a:cubicBezTo>
                    <a:pt x="49676" y="2317245"/>
                    <a:pt x="32480" y="2310122"/>
                    <a:pt x="19801" y="2297444"/>
                  </a:cubicBezTo>
                  <a:cubicBezTo>
                    <a:pt x="7123" y="2284765"/>
                    <a:pt x="0" y="2267569"/>
                    <a:pt x="0" y="2249639"/>
                  </a:cubicBezTo>
                  <a:lnTo>
                    <a:pt x="0" y="67606"/>
                  </a:lnTo>
                  <a:cubicBezTo>
                    <a:pt x="0" y="49676"/>
                    <a:pt x="7123" y="32480"/>
                    <a:pt x="19801" y="19801"/>
                  </a:cubicBezTo>
                  <a:cubicBezTo>
                    <a:pt x="32480" y="7123"/>
                    <a:pt x="49676" y="0"/>
                    <a:pt x="67606" y="0"/>
                  </a:cubicBezTo>
                  <a:close/>
                </a:path>
              </a:pathLst>
            </a:custGeom>
            <a:solidFill>
              <a:srgbClr val="9156E7"/>
            </a:solidFill>
            <a:ln w="104775" cap="rnd">
              <a:solidFill>
                <a:srgbClr val="6C36BB"/>
              </a:solidFill>
              <a:prstDash val="solid"/>
              <a:round/>
            </a:ln>
          </p:spPr>
        </p:sp>
        <p:sp>
          <p:nvSpPr>
            <p:cNvPr name="TextBox 10" id="10"/>
            <p:cNvSpPr txBox="true"/>
            <p:nvPr/>
          </p:nvSpPr>
          <p:spPr>
            <a:xfrm>
              <a:off x="0" y="-57150"/>
              <a:ext cx="2111225" cy="237439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1" id="11"/>
          <p:cNvSpPr/>
          <p:nvPr/>
        </p:nvSpPr>
        <p:spPr>
          <a:xfrm flipH="false" flipV="false" rot="0">
            <a:off x="645190"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a:ln cap="sq">
            <a:noFill/>
            <a:prstDash val="solid"/>
            <a:miter/>
          </a:ln>
        </p:spPr>
      </p:sp>
      <p:grpSp>
        <p:nvGrpSpPr>
          <p:cNvPr name="Group 12" id="12"/>
          <p:cNvGrpSpPr/>
          <p:nvPr/>
        </p:nvGrpSpPr>
        <p:grpSpPr>
          <a:xfrm rot="0">
            <a:off x="9982544" y="744355"/>
            <a:ext cx="7502075" cy="8798290"/>
            <a:chOff x="0" y="0"/>
            <a:chExt cx="1860148" cy="2181546"/>
          </a:xfrm>
        </p:grpSpPr>
        <p:sp>
          <p:nvSpPr>
            <p:cNvPr name="Freeform 13" id="13"/>
            <p:cNvSpPr/>
            <p:nvPr/>
          </p:nvSpPr>
          <p:spPr>
            <a:xfrm flipH="false" flipV="false" rot="0">
              <a:off x="0" y="0"/>
              <a:ext cx="1860148" cy="2181546"/>
            </a:xfrm>
            <a:custGeom>
              <a:avLst/>
              <a:gdLst/>
              <a:ahLst/>
              <a:cxnLst/>
              <a:rect r="r" b="b" t="t" l="l"/>
              <a:pathLst>
                <a:path h="2181546" w="1860148">
                  <a:moveTo>
                    <a:pt x="55726" y="0"/>
                  </a:moveTo>
                  <a:lnTo>
                    <a:pt x="1804422" y="0"/>
                  </a:lnTo>
                  <a:cubicBezTo>
                    <a:pt x="1835198" y="0"/>
                    <a:pt x="1860148" y="24950"/>
                    <a:pt x="1860148" y="55726"/>
                  </a:cubicBezTo>
                  <a:lnTo>
                    <a:pt x="1860148" y="2125820"/>
                  </a:lnTo>
                  <a:cubicBezTo>
                    <a:pt x="1860148" y="2156596"/>
                    <a:pt x="1835198" y="2181546"/>
                    <a:pt x="1804422" y="2181546"/>
                  </a:cubicBezTo>
                  <a:lnTo>
                    <a:pt x="55726" y="2181546"/>
                  </a:lnTo>
                  <a:cubicBezTo>
                    <a:pt x="24950" y="2181546"/>
                    <a:pt x="0" y="2156596"/>
                    <a:pt x="0" y="2125820"/>
                  </a:cubicBezTo>
                  <a:lnTo>
                    <a:pt x="0" y="55726"/>
                  </a:lnTo>
                  <a:cubicBezTo>
                    <a:pt x="0" y="24950"/>
                    <a:pt x="24950" y="0"/>
                    <a:pt x="55726" y="0"/>
                  </a:cubicBezTo>
                  <a:close/>
                </a:path>
              </a:pathLst>
            </a:custGeom>
            <a:solidFill>
              <a:srgbClr val="C39EF8"/>
            </a:solidFill>
          </p:spPr>
        </p:sp>
        <p:sp>
          <p:nvSpPr>
            <p:cNvPr name="TextBox 14" id="14"/>
            <p:cNvSpPr txBox="true"/>
            <p:nvPr/>
          </p:nvSpPr>
          <p:spPr>
            <a:xfrm>
              <a:off x="0" y="-57150"/>
              <a:ext cx="1860148" cy="223869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471258" y="2442967"/>
            <a:ext cx="2550205" cy="2549915"/>
            <a:chOff x="0" y="0"/>
            <a:chExt cx="6350013" cy="6349289"/>
          </a:xfrm>
        </p:grpSpPr>
        <p:sp>
          <p:nvSpPr>
            <p:cNvPr name="Freeform 16" id="16"/>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6"/>
              <a:stretch>
                <a:fillRect l="-25038" t="0" r="-25038" b="0"/>
              </a:stretch>
            </a:blipFill>
          </p:spPr>
        </p:sp>
      </p:grpSp>
      <p:grpSp>
        <p:nvGrpSpPr>
          <p:cNvPr name="Group 17" id="17"/>
          <p:cNvGrpSpPr/>
          <p:nvPr/>
        </p:nvGrpSpPr>
        <p:grpSpPr>
          <a:xfrm rot="0">
            <a:off x="14353173" y="2442967"/>
            <a:ext cx="2550205" cy="2549915"/>
            <a:chOff x="0" y="0"/>
            <a:chExt cx="6350013" cy="6349289"/>
          </a:xfrm>
        </p:grpSpPr>
        <p:sp>
          <p:nvSpPr>
            <p:cNvPr name="Freeform 18" id="18"/>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7"/>
              <a:stretch>
                <a:fillRect l="-24897" t="0" r="-24897" b="0"/>
              </a:stretch>
            </a:blipFill>
          </p:spPr>
        </p:sp>
      </p:grpSp>
      <p:grpSp>
        <p:nvGrpSpPr>
          <p:cNvPr name="Group 19" id="19"/>
          <p:cNvGrpSpPr/>
          <p:nvPr/>
        </p:nvGrpSpPr>
        <p:grpSpPr>
          <a:xfrm rot="0">
            <a:off x="11471258" y="5971926"/>
            <a:ext cx="2550205" cy="2549915"/>
            <a:chOff x="0" y="0"/>
            <a:chExt cx="6350013" cy="6349289"/>
          </a:xfrm>
        </p:grpSpPr>
        <p:sp>
          <p:nvSpPr>
            <p:cNvPr name="Freeform 20" id="20"/>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8"/>
              <a:stretch>
                <a:fillRect l="-25038" t="0" r="-25038" b="0"/>
              </a:stretch>
            </a:blipFill>
          </p:spPr>
        </p:sp>
      </p:grpSp>
      <p:grpSp>
        <p:nvGrpSpPr>
          <p:cNvPr name="Group 21" id="21"/>
          <p:cNvGrpSpPr/>
          <p:nvPr/>
        </p:nvGrpSpPr>
        <p:grpSpPr>
          <a:xfrm rot="0">
            <a:off x="14353173" y="5971926"/>
            <a:ext cx="2550205" cy="2549915"/>
            <a:chOff x="0" y="0"/>
            <a:chExt cx="6350013" cy="6349289"/>
          </a:xfrm>
        </p:grpSpPr>
        <p:sp>
          <p:nvSpPr>
            <p:cNvPr name="Freeform 22" id="22"/>
            <p:cNvSpPr/>
            <p:nvPr/>
          </p:nvSpPr>
          <p:spPr>
            <a:xfrm flipH="false" flipV="false" rot="0">
              <a:off x="-95250" y="-95136"/>
              <a:ext cx="6540526" cy="6539573"/>
            </a:xfrm>
            <a:custGeom>
              <a:avLst/>
              <a:gdLst/>
              <a:ahLst/>
              <a:cxnLst/>
              <a:rect r="r" b="b" t="t" l="l"/>
              <a:pathLst>
                <a:path h="6539573" w="6540526">
                  <a:moveTo>
                    <a:pt x="5684545" y="1101865"/>
                  </a:moveTo>
                  <a:cubicBezTo>
                    <a:pt x="5560365" y="886829"/>
                    <a:pt x="5335181" y="766521"/>
                    <a:pt x="5103533" y="766356"/>
                  </a:cubicBezTo>
                  <a:lnTo>
                    <a:pt x="5103571" y="766318"/>
                  </a:lnTo>
                  <a:cubicBezTo>
                    <a:pt x="4871923" y="766115"/>
                    <a:pt x="4646701" y="645821"/>
                    <a:pt x="4522559" y="430810"/>
                  </a:cubicBezTo>
                  <a:cubicBezTo>
                    <a:pt x="4337317" y="109919"/>
                    <a:pt x="3927030" y="0"/>
                    <a:pt x="3606140" y="185281"/>
                  </a:cubicBezTo>
                  <a:lnTo>
                    <a:pt x="3606089" y="185319"/>
                  </a:lnTo>
                  <a:lnTo>
                    <a:pt x="3606089" y="185115"/>
                  </a:lnTo>
                  <a:cubicBezTo>
                    <a:pt x="3406788" y="299936"/>
                    <a:pt x="3153854" y="309029"/>
                    <a:pt x="2939771" y="187630"/>
                  </a:cubicBezTo>
                  <a:cubicBezTo>
                    <a:pt x="2836743" y="126902"/>
                    <a:pt x="2719296" y="94958"/>
                    <a:pt x="2599703" y="95136"/>
                  </a:cubicBezTo>
                  <a:cubicBezTo>
                    <a:pt x="2351405" y="95136"/>
                    <a:pt x="2134641" y="230048"/>
                    <a:pt x="2018614" y="430568"/>
                  </a:cubicBezTo>
                  <a:lnTo>
                    <a:pt x="2018614" y="430530"/>
                  </a:lnTo>
                  <a:cubicBezTo>
                    <a:pt x="1902625" y="631012"/>
                    <a:pt x="1685811" y="765925"/>
                    <a:pt x="1437551" y="765925"/>
                  </a:cubicBezTo>
                  <a:cubicBezTo>
                    <a:pt x="1067029" y="765925"/>
                    <a:pt x="766686" y="1066267"/>
                    <a:pt x="766686" y="1436789"/>
                  </a:cubicBezTo>
                  <a:lnTo>
                    <a:pt x="766686" y="1436866"/>
                  </a:lnTo>
                  <a:lnTo>
                    <a:pt x="766483" y="1436789"/>
                  </a:lnTo>
                  <a:cubicBezTo>
                    <a:pt x="766280" y="1666672"/>
                    <a:pt x="647802" y="1890154"/>
                    <a:pt x="435902" y="2014906"/>
                  </a:cubicBezTo>
                  <a:cubicBezTo>
                    <a:pt x="331646" y="2073744"/>
                    <a:pt x="245134" y="2159541"/>
                    <a:pt x="185433" y="2263305"/>
                  </a:cubicBezTo>
                  <a:cubicBezTo>
                    <a:pt x="61278" y="2478367"/>
                    <a:pt x="69723" y="2733523"/>
                    <a:pt x="185395" y="2934246"/>
                  </a:cubicBezTo>
                  <a:lnTo>
                    <a:pt x="185357" y="2934246"/>
                  </a:lnTo>
                  <a:cubicBezTo>
                    <a:pt x="300939" y="3134932"/>
                    <a:pt x="309385" y="3390113"/>
                    <a:pt x="185230" y="3605149"/>
                  </a:cubicBezTo>
                  <a:cubicBezTo>
                    <a:pt x="0" y="3926002"/>
                    <a:pt x="109906" y="4336288"/>
                    <a:pt x="430797" y="4521569"/>
                  </a:cubicBezTo>
                  <a:lnTo>
                    <a:pt x="430835" y="4521607"/>
                  </a:lnTo>
                  <a:lnTo>
                    <a:pt x="430708" y="4521696"/>
                  </a:lnTo>
                  <a:cubicBezTo>
                    <a:pt x="631228" y="4637634"/>
                    <a:pt x="766077" y="4854448"/>
                    <a:pt x="766077" y="5102746"/>
                  </a:cubicBezTo>
                  <a:cubicBezTo>
                    <a:pt x="766077" y="5473269"/>
                    <a:pt x="1066419" y="5773611"/>
                    <a:pt x="1436929" y="5773611"/>
                  </a:cubicBezTo>
                  <a:cubicBezTo>
                    <a:pt x="1685239" y="5773611"/>
                    <a:pt x="1901965" y="5908497"/>
                    <a:pt x="2018030" y="6109018"/>
                  </a:cubicBezTo>
                  <a:cubicBezTo>
                    <a:pt x="2134019" y="6309449"/>
                    <a:pt x="2350821" y="6444425"/>
                    <a:pt x="2599093" y="6444425"/>
                  </a:cubicBezTo>
                  <a:cubicBezTo>
                    <a:pt x="2718685" y="6444579"/>
                    <a:pt x="2836127" y="6412633"/>
                    <a:pt x="2939161" y="6351918"/>
                  </a:cubicBezTo>
                  <a:cubicBezTo>
                    <a:pt x="3153194" y="6230544"/>
                    <a:pt x="3406191" y="6239637"/>
                    <a:pt x="3605479" y="6354496"/>
                  </a:cubicBezTo>
                  <a:lnTo>
                    <a:pt x="3605479" y="6354255"/>
                  </a:lnTo>
                  <a:lnTo>
                    <a:pt x="3605518" y="6354331"/>
                  </a:lnTo>
                  <a:cubicBezTo>
                    <a:pt x="3926408" y="6539573"/>
                    <a:pt x="4336695" y="6429617"/>
                    <a:pt x="4521988" y="6108764"/>
                  </a:cubicBezTo>
                  <a:cubicBezTo>
                    <a:pt x="4646130" y="5893765"/>
                    <a:pt x="4871314" y="5773446"/>
                    <a:pt x="5102962" y="5773280"/>
                  </a:cubicBezTo>
                  <a:lnTo>
                    <a:pt x="5102911" y="5773192"/>
                  </a:lnTo>
                  <a:cubicBezTo>
                    <a:pt x="5334559" y="5773027"/>
                    <a:pt x="5559781" y="5652707"/>
                    <a:pt x="5683885" y="5437708"/>
                  </a:cubicBezTo>
                  <a:cubicBezTo>
                    <a:pt x="5745010" y="5331854"/>
                    <a:pt x="5774017" y="5216233"/>
                    <a:pt x="5773890" y="5102213"/>
                  </a:cubicBezTo>
                  <a:lnTo>
                    <a:pt x="5773979" y="5102289"/>
                  </a:lnTo>
                  <a:cubicBezTo>
                    <a:pt x="5774182" y="4878845"/>
                    <a:pt x="5886145" y="4661357"/>
                    <a:pt x="6087059" y="4534827"/>
                  </a:cubicBezTo>
                  <a:cubicBezTo>
                    <a:pt x="6195365" y="4477880"/>
                    <a:pt x="6289358" y="4390619"/>
                    <a:pt x="6355029" y="4276865"/>
                  </a:cubicBezTo>
                  <a:cubicBezTo>
                    <a:pt x="6479223" y="4061752"/>
                    <a:pt x="6470777" y="3806571"/>
                    <a:pt x="6355118" y="3605886"/>
                  </a:cubicBezTo>
                  <a:lnTo>
                    <a:pt x="6355156" y="3605886"/>
                  </a:lnTo>
                  <a:cubicBezTo>
                    <a:pt x="6239535" y="3405201"/>
                    <a:pt x="6231077" y="3150019"/>
                    <a:pt x="6355245" y="2934970"/>
                  </a:cubicBezTo>
                  <a:cubicBezTo>
                    <a:pt x="6540526" y="2614079"/>
                    <a:pt x="6430569" y="2203831"/>
                    <a:pt x="6109678" y="2018551"/>
                  </a:cubicBezTo>
                  <a:lnTo>
                    <a:pt x="6109627" y="2018500"/>
                  </a:lnTo>
                  <a:lnTo>
                    <a:pt x="6109754" y="2018462"/>
                  </a:lnTo>
                  <a:cubicBezTo>
                    <a:pt x="5910847" y="1903375"/>
                    <a:pt x="5776557" y="1689088"/>
                    <a:pt x="5774436" y="1443266"/>
                  </a:cubicBezTo>
                  <a:cubicBezTo>
                    <a:pt x="5775604" y="1327265"/>
                    <a:pt x="5746686" y="1209536"/>
                    <a:pt x="5684545" y="1101865"/>
                  </a:cubicBezTo>
                </a:path>
              </a:pathLst>
            </a:custGeom>
            <a:blipFill>
              <a:blip r:embed="rId9"/>
              <a:stretch>
                <a:fillRect l="-25038" t="0" r="-25038" b="0"/>
              </a:stretch>
            </a:blipFill>
          </p:spPr>
        </p:sp>
      </p:grpSp>
      <p:grpSp>
        <p:nvGrpSpPr>
          <p:cNvPr name="Group 23" id="23"/>
          <p:cNvGrpSpPr/>
          <p:nvPr/>
        </p:nvGrpSpPr>
        <p:grpSpPr>
          <a:xfrm rot="0">
            <a:off x="10464128" y="2036809"/>
            <a:ext cx="523875" cy="523875"/>
            <a:chOff x="0" y="0"/>
            <a:chExt cx="735435" cy="735435"/>
          </a:xfrm>
        </p:grpSpPr>
        <p:sp>
          <p:nvSpPr>
            <p:cNvPr name="Freeform 24" id="24"/>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25" id="25"/>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0464128" y="2985060"/>
            <a:ext cx="523875" cy="523875"/>
            <a:chOff x="0" y="0"/>
            <a:chExt cx="735435" cy="735435"/>
          </a:xfrm>
        </p:grpSpPr>
        <p:sp>
          <p:nvSpPr>
            <p:cNvPr name="Freeform 27" id="27"/>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28" id="28"/>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0464128" y="3933311"/>
            <a:ext cx="523875" cy="523875"/>
            <a:chOff x="0" y="0"/>
            <a:chExt cx="735435" cy="735435"/>
          </a:xfrm>
        </p:grpSpPr>
        <p:sp>
          <p:nvSpPr>
            <p:cNvPr name="Freeform 30" id="30"/>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31" id="31"/>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10464128" y="4881563"/>
            <a:ext cx="523875" cy="523875"/>
            <a:chOff x="0" y="0"/>
            <a:chExt cx="735435" cy="735435"/>
          </a:xfrm>
        </p:grpSpPr>
        <p:sp>
          <p:nvSpPr>
            <p:cNvPr name="Freeform 33" id="33"/>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34" id="34"/>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10464128" y="5829814"/>
            <a:ext cx="523875" cy="523875"/>
            <a:chOff x="0" y="0"/>
            <a:chExt cx="735435" cy="735435"/>
          </a:xfrm>
        </p:grpSpPr>
        <p:sp>
          <p:nvSpPr>
            <p:cNvPr name="Freeform 36" id="36"/>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37" id="37"/>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10464128" y="6778065"/>
            <a:ext cx="523875" cy="523875"/>
            <a:chOff x="0" y="0"/>
            <a:chExt cx="735435" cy="735435"/>
          </a:xfrm>
        </p:grpSpPr>
        <p:sp>
          <p:nvSpPr>
            <p:cNvPr name="Freeform 39" id="39"/>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40" id="40"/>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grpSp>
        <p:nvGrpSpPr>
          <p:cNvPr name="Group 41" id="41"/>
          <p:cNvGrpSpPr/>
          <p:nvPr/>
        </p:nvGrpSpPr>
        <p:grpSpPr>
          <a:xfrm rot="0">
            <a:off x="10464128" y="7726316"/>
            <a:ext cx="523875" cy="523875"/>
            <a:chOff x="0" y="0"/>
            <a:chExt cx="735435" cy="735435"/>
          </a:xfrm>
        </p:grpSpPr>
        <p:sp>
          <p:nvSpPr>
            <p:cNvPr name="Freeform 42" id="42"/>
            <p:cNvSpPr/>
            <p:nvPr/>
          </p:nvSpPr>
          <p:spPr>
            <a:xfrm flipH="false" flipV="false" rot="0">
              <a:off x="0" y="0"/>
              <a:ext cx="735435" cy="735435"/>
            </a:xfrm>
            <a:custGeom>
              <a:avLst/>
              <a:gdLst/>
              <a:ahLst/>
              <a:cxnLst/>
              <a:rect r="r" b="b" t="t" l="l"/>
              <a:pathLst>
                <a:path h="735435" w="735435">
                  <a:moveTo>
                    <a:pt x="367717" y="0"/>
                  </a:moveTo>
                  <a:cubicBezTo>
                    <a:pt x="164633" y="0"/>
                    <a:pt x="0" y="164633"/>
                    <a:pt x="0" y="367717"/>
                  </a:cubicBezTo>
                  <a:cubicBezTo>
                    <a:pt x="0" y="570802"/>
                    <a:pt x="164633" y="735435"/>
                    <a:pt x="367717" y="735435"/>
                  </a:cubicBezTo>
                  <a:cubicBezTo>
                    <a:pt x="570802" y="735435"/>
                    <a:pt x="735435" y="570802"/>
                    <a:pt x="735435" y="367717"/>
                  </a:cubicBezTo>
                  <a:cubicBezTo>
                    <a:pt x="735435" y="164633"/>
                    <a:pt x="570802" y="0"/>
                    <a:pt x="367717" y="0"/>
                  </a:cubicBezTo>
                  <a:close/>
                </a:path>
              </a:pathLst>
            </a:custGeom>
            <a:solidFill>
              <a:srgbClr val="9156E7"/>
            </a:solidFill>
          </p:spPr>
        </p:sp>
        <p:sp>
          <p:nvSpPr>
            <p:cNvPr name="TextBox 43" id="43"/>
            <p:cNvSpPr txBox="true"/>
            <p:nvPr/>
          </p:nvSpPr>
          <p:spPr>
            <a:xfrm>
              <a:off x="68947" y="11797"/>
              <a:ext cx="597541" cy="654691"/>
            </a:xfrm>
            <a:prstGeom prst="rect">
              <a:avLst/>
            </a:prstGeom>
          </p:spPr>
          <p:txBody>
            <a:bodyPr anchor="ctr" rtlCol="false" tIns="50800" lIns="50800" bIns="50800" rIns="50800"/>
            <a:lstStyle/>
            <a:p>
              <a:pPr algn="ctr">
                <a:lnSpc>
                  <a:spcPts val="2659"/>
                </a:lnSpc>
              </a:pPr>
            </a:p>
          </p:txBody>
        </p:sp>
      </p:grpSp>
      <p:sp>
        <p:nvSpPr>
          <p:cNvPr name="TextBox 44" id="44"/>
          <p:cNvSpPr txBox="true"/>
          <p:nvPr/>
        </p:nvSpPr>
        <p:spPr>
          <a:xfrm rot="0">
            <a:off x="3110434" y="3450573"/>
            <a:ext cx="4807883" cy="3947830"/>
          </a:xfrm>
          <a:prstGeom prst="rect">
            <a:avLst/>
          </a:prstGeom>
        </p:spPr>
        <p:txBody>
          <a:bodyPr anchor="t" rtlCol="false" tIns="0" lIns="0" bIns="0" rIns="0">
            <a:spAutoFit/>
          </a:bodyPr>
          <a:lstStyle/>
          <a:p>
            <a:pPr algn="ctr" marL="0" indent="0" lvl="0">
              <a:lnSpc>
                <a:spcPts val="9863"/>
              </a:lnSpc>
            </a:pPr>
            <a:r>
              <a:rPr lang="en-US" sz="13151">
                <a:solidFill>
                  <a:srgbClr val="FFFFFF"/>
                </a:solidFill>
                <a:latin typeface="BM Hanna"/>
                <a:ea typeface="BM Hanna"/>
                <a:cs typeface="BM Hanna"/>
                <a:sym typeface="BM Hanna"/>
              </a:rPr>
              <a:t>M</a:t>
            </a:r>
            <a:r>
              <a:rPr lang="en-US" sz="13151" strike="noStrike" u="none">
                <a:solidFill>
                  <a:srgbClr val="FFFFFF"/>
                </a:solidFill>
                <a:latin typeface="BM Hanna"/>
                <a:ea typeface="BM Hanna"/>
                <a:cs typeface="BM Hanna"/>
                <a:sym typeface="BM Hanna"/>
              </a:rPr>
              <a:t>eet the group</a:t>
            </a:r>
          </a:p>
        </p:txBody>
      </p:sp>
      <p:sp>
        <p:nvSpPr>
          <p:cNvPr name="Freeform 45" id="45"/>
          <p:cNvSpPr/>
          <p:nvPr/>
        </p:nvSpPr>
        <p:spPr>
          <a:xfrm flipH="false" flipV="false" rot="0">
            <a:off x="16288413" y="4047388"/>
            <a:ext cx="859115" cy="978288"/>
          </a:xfrm>
          <a:custGeom>
            <a:avLst/>
            <a:gdLst/>
            <a:ahLst/>
            <a:cxnLst/>
            <a:rect r="r" b="b" t="t" l="l"/>
            <a:pathLst>
              <a:path h="978288" w="859115">
                <a:moveTo>
                  <a:pt x="0" y="0"/>
                </a:moveTo>
                <a:lnTo>
                  <a:pt x="859115" y="0"/>
                </a:lnTo>
                <a:lnTo>
                  <a:pt x="859115" y="978289"/>
                </a:lnTo>
                <a:lnTo>
                  <a:pt x="0" y="9782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6" id="46"/>
          <p:cNvSpPr/>
          <p:nvPr/>
        </p:nvSpPr>
        <p:spPr>
          <a:xfrm flipH="false" flipV="false" rot="1082194">
            <a:off x="7226114" y="6799824"/>
            <a:ext cx="1941164" cy="1178816"/>
          </a:xfrm>
          <a:custGeom>
            <a:avLst/>
            <a:gdLst/>
            <a:ahLst/>
            <a:cxnLst/>
            <a:rect r="r" b="b" t="t" l="l"/>
            <a:pathLst>
              <a:path h="1178816" w="1941164">
                <a:moveTo>
                  <a:pt x="0" y="0"/>
                </a:moveTo>
                <a:lnTo>
                  <a:pt x="1941164" y="0"/>
                </a:lnTo>
                <a:lnTo>
                  <a:pt x="1941164" y="1178816"/>
                </a:lnTo>
                <a:lnTo>
                  <a:pt x="0" y="117881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Freeform 47" id="47"/>
          <p:cNvSpPr/>
          <p:nvPr/>
        </p:nvSpPr>
        <p:spPr>
          <a:xfrm flipH="false" flipV="false" rot="3584841">
            <a:off x="10599747" y="8734022"/>
            <a:ext cx="1420236" cy="1617247"/>
          </a:xfrm>
          <a:custGeom>
            <a:avLst/>
            <a:gdLst/>
            <a:ahLst/>
            <a:cxnLst/>
            <a:rect r="r" b="b" t="t" l="l"/>
            <a:pathLst>
              <a:path h="1617247" w="1420236">
                <a:moveTo>
                  <a:pt x="0" y="0"/>
                </a:moveTo>
                <a:lnTo>
                  <a:pt x="1420236" y="0"/>
                </a:lnTo>
                <a:lnTo>
                  <a:pt x="1420236" y="1617246"/>
                </a:lnTo>
                <a:lnTo>
                  <a:pt x="0" y="161724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Freeform 48" id="48"/>
          <p:cNvSpPr/>
          <p:nvPr/>
        </p:nvSpPr>
        <p:spPr>
          <a:xfrm flipH="true" flipV="false" rot="-10028736">
            <a:off x="2739842" y="1970370"/>
            <a:ext cx="1592436" cy="741207"/>
          </a:xfrm>
          <a:custGeom>
            <a:avLst/>
            <a:gdLst/>
            <a:ahLst/>
            <a:cxnLst/>
            <a:rect r="r" b="b" t="t" l="l"/>
            <a:pathLst>
              <a:path h="741207" w="1592436">
                <a:moveTo>
                  <a:pt x="1592436" y="0"/>
                </a:moveTo>
                <a:lnTo>
                  <a:pt x="0" y="0"/>
                </a:lnTo>
                <a:lnTo>
                  <a:pt x="0" y="741207"/>
                </a:lnTo>
                <a:lnTo>
                  <a:pt x="1592436" y="741207"/>
                </a:lnTo>
                <a:lnTo>
                  <a:pt x="1592436" y="0"/>
                </a:lnTo>
                <a:close/>
              </a:path>
            </a:pathLst>
          </a:custGeom>
          <a:blipFill>
            <a:blip r:embed="rId16">
              <a:extLst>
                <a:ext uri="{96DAC541-7B7A-43D3-8B79-37D633B846F1}">
                  <asvg:svgBlip xmlns:asvg="http://schemas.microsoft.com/office/drawing/2016/SVG/main" r:embed="rId17"/>
                </a:ext>
              </a:extLst>
            </a:blip>
            <a:stretch>
              <a:fillRect l="0" t="0" r="0" b="0"/>
            </a:stretch>
          </a:blipFill>
          <a:ln cap="rnd">
            <a:noFill/>
            <a:prstDash val="solid"/>
            <a:round/>
          </a:ln>
        </p:spPr>
      </p:sp>
      <p:sp>
        <p:nvSpPr>
          <p:cNvPr name="Freeform 49" id="49"/>
          <p:cNvSpPr/>
          <p:nvPr/>
        </p:nvSpPr>
        <p:spPr>
          <a:xfrm flipH="false" flipV="false" rot="0">
            <a:off x="7226378" y="3557386"/>
            <a:ext cx="1475697" cy="1352275"/>
          </a:xfrm>
          <a:custGeom>
            <a:avLst/>
            <a:gdLst/>
            <a:ahLst/>
            <a:cxnLst/>
            <a:rect r="r" b="b" t="t" l="l"/>
            <a:pathLst>
              <a:path h="1352275" w="1475697">
                <a:moveTo>
                  <a:pt x="0" y="0"/>
                </a:moveTo>
                <a:lnTo>
                  <a:pt x="1475696" y="0"/>
                </a:lnTo>
                <a:lnTo>
                  <a:pt x="1475696" y="1352274"/>
                </a:lnTo>
                <a:lnTo>
                  <a:pt x="0" y="135227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50" id="50"/>
          <p:cNvSpPr/>
          <p:nvPr/>
        </p:nvSpPr>
        <p:spPr>
          <a:xfrm flipH="false" flipV="false" rot="0">
            <a:off x="2060185" y="6528273"/>
            <a:ext cx="1528462" cy="3517381"/>
          </a:xfrm>
          <a:custGeom>
            <a:avLst/>
            <a:gdLst/>
            <a:ahLst/>
            <a:cxnLst/>
            <a:rect r="r" b="b" t="t" l="l"/>
            <a:pathLst>
              <a:path h="3517381" w="1528462">
                <a:moveTo>
                  <a:pt x="0" y="0"/>
                </a:moveTo>
                <a:lnTo>
                  <a:pt x="1528462" y="0"/>
                </a:lnTo>
                <a:lnTo>
                  <a:pt x="1528462" y="3517381"/>
                </a:lnTo>
                <a:lnTo>
                  <a:pt x="0" y="351738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51" id="51"/>
          <p:cNvSpPr txBox="true"/>
          <p:nvPr/>
        </p:nvSpPr>
        <p:spPr>
          <a:xfrm rot="0">
            <a:off x="11424989" y="1707270"/>
            <a:ext cx="2642743" cy="925862"/>
          </a:xfrm>
          <a:prstGeom prst="rect">
            <a:avLst/>
          </a:prstGeom>
        </p:spPr>
        <p:txBody>
          <a:bodyPr anchor="t" rtlCol="false" tIns="0" lIns="0" bIns="0" rIns="0">
            <a:spAutoFit/>
          </a:bodyPr>
          <a:lstStyle/>
          <a:p>
            <a:pPr algn="ctr">
              <a:lnSpc>
                <a:spcPts val="4985"/>
              </a:lnSpc>
            </a:pPr>
            <a:r>
              <a:rPr lang="en-US" sz="3561">
                <a:solidFill>
                  <a:srgbClr val="390D98"/>
                </a:solidFill>
                <a:latin typeface="Childos Arabic"/>
                <a:ea typeface="Childos Arabic"/>
                <a:cs typeface="Childos Arabic"/>
                <a:sym typeface="Childos Arabic"/>
              </a:rPr>
              <a:t>Dani Martinez</a:t>
            </a:r>
          </a:p>
        </p:txBody>
      </p:sp>
      <p:sp>
        <p:nvSpPr>
          <p:cNvPr name="TextBox 52" id="52"/>
          <p:cNvSpPr txBox="true"/>
          <p:nvPr/>
        </p:nvSpPr>
        <p:spPr>
          <a:xfrm rot="0">
            <a:off x="14539649" y="1704383"/>
            <a:ext cx="2177253" cy="829000"/>
          </a:xfrm>
          <a:prstGeom prst="rect">
            <a:avLst/>
          </a:prstGeom>
        </p:spPr>
        <p:txBody>
          <a:bodyPr anchor="t" rtlCol="false" tIns="0" lIns="0" bIns="0" rIns="0">
            <a:spAutoFit/>
          </a:bodyPr>
          <a:lstStyle/>
          <a:p>
            <a:pPr algn="ctr">
              <a:lnSpc>
                <a:spcPts val="4985"/>
              </a:lnSpc>
            </a:pPr>
            <a:r>
              <a:rPr lang="en-US" sz="3561">
                <a:solidFill>
                  <a:srgbClr val="390D98"/>
                </a:solidFill>
                <a:latin typeface="Childos Arabic"/>
                <a:ea typeface="Childos Arabic"/>
                <a:cs typeface="Childos Arabic"/>
                <a:sym typeface="Childos Arabic"/>
              </a:rPr>
              <a:t>Chiaki Sato</a:t>
            </a:r>
          </a:p>
        </p:txBody>
      </p:sp>
      <p:sp>
        <p:nvSpPr>
          <p:cNvPr name="TextBox 53" id="53"/>
          <p:cNvSpPr txBox="true"/>
          <p:nvPr/>
        </p:nvSpPr>
        <p:spPr>
          <a:xfrm rot="0">
            <a:off x="11428349" y="5161114"/>
            <a:ext cx="2636023" cy="923662"/>
          </a:xfrm>
          <a:prstGeom prst="rect">
            <a:avLst/>
          </a:prstGeom>
        </p:spPr>
        <p:txBody>
          <a:bodyPr anchor="t" rtlCol="false" tIns="0" lIns="0" bIns="0" rIns="0">
            <a:spAutoFit/>
          </a:bodyPr>
          <a:lstStyle/>
          <a:p>
            <a:pPr algn="ctr">
              <a:lnSpc>
                <a:spcPts val="4985"/>
              </a:lnSpc>
            </a:pPr>
            <a:r>
              <a:rPr lang="en-US" sz="3561">
                <a:solidFill>
                  <a:srgbClr val="390D98"/>
                </a:solidFill>
                <a:latin typeface="Childos Arabic"/>
                <a:ea typeface="Childos Arabic"/>
                <a:cs typeface="Childos Arabic"/>
                <a:sym typeface="Childos Arabic"/>
              </a:rPr>
              <a:t>Daniel Gallego</a:t>
            </a:r>
          </a:p>
        </p:txBody>
      </p:sp>
      <p:sp>
        <p:nvSpPr>
          <p:cNvPr name="TextBox 54" id="54"/>
          <p:cNvSpPr txBox="true"/>
          <p:nvPr/>
        </p:nvSpPr>
        <p:spPr>
          <a:xfrm rot="0">
            <a:off x="14815800" y="5163466"/>
            <a:ext cx="1745618" cy="760368"/>
          </a:xfrm>
          <a:prstGeom prst="rect">
            <a:avLst/>
          </a:prstGeom>
        </p:spPr>
        <p:txBody>
          <a:bodyPr anchor="t" rtlCol="false" tIns="0" lIns="0" bIns="0" rIns="0">
            <a:spAutoFit/>
          </a:bodyPr>
          <a:lstStyle/>
          <a:p>
            <a:pPr algn="ctr">
              <a:lnSpc>
                <a:spcPts val="4985"/>
              </a:lnSpc>
            </a:pPr>
            <a:r>
              <a:rPr lang="en-US" sz="3561">
                <a:solidFill>
                  <a:srgbClr val="390D98"/>
                </a:solidFill>
                <a:latin typeface="Childos Arabic"/>
                <a:ea typeface="Childos Arabic"/>
                <a:cs typeface="Childos Arabic"/>
                <a:sym typeface="Childos Arabic"/>
              </a:rPr>
              <a:t>Chidi Eze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706541" y="536210"/>
            <a:ext cx="13931474" cy="8798290"/>
            <a:chOff x="0" y="0"/>
            <a:chExt cx="3669195" cy="2317245"/>
          </a:xfrm>
        </p:grpSpPr>
        <p:sp>
          <p:nvSpPr>
            <p:cNvPr name="Freeform 6" id="6"/>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C39EF8"/>
            </a:solidFill>
            <a:ln cap="rnd">
              <a:noFill/>
              <a:prstDash val="solid"/>
              <a:round/>
            </a:ln>
          </p:spPr>
        </p:sp>
        <p:sp>
          <p:nvSpPr>
            <p:cNvPr name="TextBox 7" id="7"/>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98678" y="744355"/>
            <a:ext cx="13931474" cy="8798290"/>
            <a:chOff x="0" y="0"/>
            <a:chExt cx="3669195" cy="2317245"/>
          </a:xfrm>
        </p:grpSpPr>
        <p:sp>
          <p:nvSpPr>
            <p:cNvPr name="Freeform 9" id="9"/>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FFCD4C"/>
            </a:solidFill>
            <a:ln w="104775" cap="rnd">
              <a:solidFill>
                <a:srgbClr val="DDAF39"/>
              </a:solidFill>
              <a:prstDash val="solid"/>
              <a:round/>
            </a:ln>
          </p:spPr>
        </p:sp>
        <p:sp>
          <p:nvSpPr>
            <p:cNvPr name="TextBox 10" id="10"/>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57848"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sp>
        <p:nvSpPr>
          <p:cNvPr name="Freeform 12" id="12"/>
          <p:cNvSpPr/>
          <p:nvPr/>
        </p:nvSpPr>
        <p:spPr>
          <a:xfrm flipH="false" flipV="false" rot="0">
            <a:off x="9323898" y="1869561"/>
            <a:ext cx="6428825" cy="6547877"/>
          </a:xfrm>
          <a:custGeom>
            <a:avLst/>
            <a:gdLst/>
            <a:ahLst/>
            <a:cxnLst/>
            <a:rect r="r" b="b" t="t" l="l"/>
            <a:pathLst>
              <a:path h="6547877" w="6428825">
                <a:moveTo>
                  <a:pt x="0" y="0"/>
                </a:moveTo>
                <a:lnTo>
                  <a:pt x="6428825" y="0"/>
                </a:lnTo>
                <a:lnTo>
                  <a:pt x="6428825" y="6547878"/>
                </a:lnTo>
                <a:lnTo>
                  <a:pt x="0" y="65478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3" id="13"/>
          <p:cNvGrpSpPr/>
          <p:nvPr/>
        </p:nvGrpSpPr>
        <p:grpSpPr>
          <a:xfrm rot="0">
            <a:off x="4048885" y="3929182"/>
            <a:ext cx="5677987" cy="3655942"/>
            <a:chOff x="0" y="0"/>
            <a:chExt cx="879669" cy="566401"/>
          </a:xfrm>
        </p:grpSpPr>
        <p:sp>
          <p:nvSpPr>
            <p:cNvPr name="Freeform 14" id="14"/>
            <p:cNvSpPr/>
            <p:nvPr/>
          </p:nvSpPr>
          <p:spPr>
            <a:xfrm flipH="false" flipV="false" rot="0">
              <a:off x="0" y="0"/>
              <a:ext cx="879669" cy="566401"/>
            </a:xfrm>
            <a:custGeom>
              <a:avLst/>
              <a:gdLst/>
              <a:ahLst/>
              <a:cxnLst/>
              <a:rect r="r" b="b" t="t" l="l"/>
              <a:pathLst>
                <a:path h="566401" w="879669">
                  <a:moveTo>
                    <a:pt x="0" y="0"/>
                  </a:moveTo>
                  <a:lnTo>
                    <a:pt x="879669" y="0"/>
                  </a:lnTo>
                  <a:lnTo>
                    <a:pt x="879669" y="566401"/>
                  </a:lnTo>
                  <a:lnTo>
                    <a:pt x="0" y="566401"/>
                  </a:lnTo>
                  <a:close/>
                </a:path>
              </a:pathLst>
            </a:custGeom>
            <a:blipFill>
              <a:blip r:embed="rId8"/>
              <a:stretch>
                <a:fillRect l="-1856" t="0" r="-1856" b="0"/>
              </a:stretch>
            </a:blipFill>
            <a:ln w="57150" cap="sq">
              <a:solidFill>
                <a:srgbClr val="FFFFFF"/>
              </a:solidFill>
              <a:prstDash val="solid"/>
              <a:miter/>
            </a:ln>
          </p:spPr>
        </p:sp>
      </p:grpSp>
      <p:sp>
        <p:nvSpPr>
          <p:cNvPr name="TextBox 15" id="15"/>
          <p:cNvSpPr txBox="true"/>
          <p:nvPr/>
        </p:nvSpPr>
        <p:spPr>
          <a:xfrm rot="0">
            <a:off x="4837008" y="2164836"/>
            <a:ext cx="3877048" cy="1332786"/>
          </a:xfrm>
          <a:prstGeom prst="rect">
            <a:avLst/>
          </a:prstGeom>
        </p:spPr>
        <p:txBody>
          <a:bodyPr anchor="t" rtlCol="false" tIns="0" lIns="0" bIns="0" rIns="0">
            <a:spAutoFit/>
          </a:bodyPr>
          <a:lstStyle/>
          <a:p>
            <a:pPr algn="ctr" marL="0" indent="0" lvl="0">
              <a:lnSpc>
                <a:spcPts val="9661"/>
              </a:lnSpc>
              <a:spcBef>
                <a:spcPct val="0"/>
              </a:spcBef>
            </a:pPr>
            <a:r>
              <a:rPr lang="en-US" sz="10734" strike="noStrike" u="none">
                <a:solidFill>
                  <a:srgbClr val="FFFFFF"/>
                </a:solidFill>
                <a:latin typeface="BM Hanna"/>
                <a:ea typeface="BM Hanna"/>
                <a:cs typeface="BM Hanna"/>
                <a:sym typeface="BM Hanna"/>
              </a:rPr>
              <a:t>Intro</a:t>
            </a:r>
          </a:p>
        </p:txBody>
      </p:sp>
      <p:sp>
        <p:nvSpPr>
          <p:cNvPr name="TextBox 16" id="16"/>
          <p:cNvSpPr txBox="true"/>
          <p:nvPr/>
        </p:nvSpPr>
        <p:spPr>
          <a:xfrm rot="0">
            <a:off x="9895217" y="4093421"/>
            <a:ext cx="5286187" cy="2953249"/>
          </a:xfrm>
          <a:prstGeom prst="rect">
            <a:avLst/>
          </a:prstGeom>
        </p:spPr>
        <p:txBody>
          <a:bodyPr anchor="t" rtlCol="false" tIns="0" lIns="0" bIns="0" rIns="0">
            <a:spAutoFit/>
          </a:bodyPr>
          <a:lstStyle/>
          <a:p>
            <a:pPr algn="ctr">
              <a:lnSpc>
                <a:spcPts val="4676"/>
              </a:lnSpc>
            </a:pPr>
            <a:r>
              <a:rPr lang="en-US" sz="3340">
                <a:solidFill>
                  <a:srgbClr val="390D98"/>
                </a:solidFill>
                <a:latin typeface="Childos Arabic"/>
                <a:ea typeface="Childos Arabic"/>
                <a:cs typeface="Childos Arabic"/>
                <a:sym typeface="Childos Arabic"/>
              </a:rPr>
              <a:t>Lorem ipsum dolor sit amet, consectetur adipiscing elit, sed do eiusmod tempor incididunt ut labore et dolore magna aliqua.</a:t>
            </a:r>
          </a:p>
        </p:txBody>
      </p:sp>
      <p:sp>
        <p:nvSpPr>
          <p:cNvPr name="Freeform 17" id="17"/>
          <p:cNvSpPr/>
          <p:nvPr/>
        </p:nvSpPr>
        <p:spPr>
          <a:xfrm flipH="true" flipV="false" rot="-10028736">
            <a:off x="5232946" y="7214520"/>
            <a:ext cx="1592436" cy="741207"/>
          </a:xfrm>
          <a:custGeom>
            <a:avLst/>
            <a:gdLst/>
            <a:ahLst/>
            <a:cxnLst/>
            <a:rect r="r" b="b" t="t" l="l"/>
            <a:pathLst>
              <a:path h="741207" w="1592436">
                <a:moveTo>
                  <a:pt x="1592437" y="0"/>
                </a:moveTo>
                <a:lnTo>
                  <a:pt x="0" y="0"/>
                </a:lnTo>
                <a:lnTo>
                  <a:pt x="0" y="741207"/>
                </a:lnTo>
                <a:lnTo>
                  <a:pt x="1592437" y="741207"/>
                </a:lnTo>
                <a:lnTo>
                  <a:pt x="1592437" y="0"/>
                </a:lnTo>
                <a:close/>
              </a:path>
            </a:pathLst>
          </a:custGeom>
          <a:blipFill>
            <a:blip r:embed="rId9">
              <a:extLst>
                <a:ext uri="{96DAC541-7B7A-43D3-8B79-37D633B846F1}">
                  <asvg:svgBlip xmlns:asvg="http://schemas.microsoft.com/office/drawing/2016/SVG/main" r:embed="rId10"/>
                </a:ext>
              </a:extLst>
            </a:blip>
            <a:stretch>
              <a:fillRect l="0" t="0" r="0" b="0"/>
            </a:stretch>
          </a:blipFill>
          <a:ln cap="rnd">
            <a:noFill/>
            <a:prstDash val="solid"/>
            <a:round/>
          </a:ln>
        </p:spPr>
      </p:sp>
      <p:sp>
        <p:nvSpPr>
          <p:cNvPr name="Freeform 18" id="18"/>
          <p:cNvSpPr/>
          <p:nvPr/>
        </p:nvSpPr>
        <p:spPr>
          <a:xfrm flipH="false" flipV="false" rot="3584841">
            <a:off x="4607094" y="3432405"/>
            <a:ext cx="1010234" cy="1150370"/>
          </a:xfrm>
          <a:custGeom>
            <a:avLst/>
            <a:gdLst/>
            <a:ahLst/>
            <a:cxnLst/>
            <a:rect r="r" b="b" t="t" l="l"/>
            <a:pathLst>
              <a:path h="1150370" w="1010234">
                <a:moveTo>
                  <a:pt x="0" y="0"/>
                </a:moveTo>
                <a:lnTo>
                  <a:pt x="1010234" y="0"/>
                </a:lnTo>
                <a:lnTo>
                  <a:pt x="1010234" y="1150370"/>
                </a:lnTo>
                <a:lnTo>
                  <a:pt x="0" y="11503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9" id="19"/>
          <p:cNvSpPr/>
          <p:nvPr/>
        </p:nvSpPr>
        <p:spPr>
          <a:xfrm flipH="true" flipV="false" rot="8217081">
            <a:off x="10330623" y="3290024"/>
            <a:ext cx="964330" cy="448852"/>
          </a:xfrm>
          <a:custGeom>
            <a:avLst/>
            <a:gdLst/>
            <a:ahLst/>
            <a:cxnLst/>
            <a:rect r="r" b="b" t="t" l="l"/>
            <a:pathLst>
              <a:path h="448852" w="964330">
                <a:moveTo>
                  <a:pt x="964330" y="0"/>
                </a:moveTo>
                <a:lnTo>
                  <a:pt x="0" y="0"/>
                </a:lnTo>
                <a:lnTo>
                  <a:pt x="0" y="448852"/>
                </a:lnTo>
                <a:lnTo>
                  <a:pt x="964330" y="448852"/>
                </a:lnTo>
                <a:lnTo>
                  <a:pt x="964330" y="0"/>
                </a:lnTo>
                <a:close/>
              </a:path>
            </a:pathLst>
          </a:custGeom>
          <a:blipFill>
            <a:blip r:embed="rId13">
              <a:extLst>
                <a:ext uri="{96DAC541-7B7A-43D3-8B79-37D633B846F1}">
                  <asvg:svgBlip xmlns:asvg="http://schemas.microsoft.com/office/drawing/2016/SVG/main" r:embed="rId14"/>
                </a:ext>
              </a:extLst>
            </a:blip>
            <a:stretch>
              <a:fillRect l="0" t="0" r="0" b="0"/>
            </a:stretch>
          </a:blipFill>
          <a:ln cap="rnd">
            <a:noFill/>
            <a:prstDash val="solid"/>
            <a:round/>
          </a:ln>
        </p:spPr>
      </p:sp>
      <p:sp>
        <p:nvSpPr>
          <p:cNvPr name="Freeform 20" id="20"/>
          <p:cNvSpPr/>
          <p:nvPr/>
        </p:nvSpPr>
        <p:spPr>
          <a:xfrm flipH="false" flipV="false" rot="0">
            <a:off x="13969493" y="6644927"/>
            <a:ext cx="1475697" cy="1352275"/>
          </a:xfrm>
          <a:custGeom>
            <a:avLst/>
            <a:gdLst/>
            <a:ahLst/>
            <a:cxnLst/>
            <a:rect r="r" b="b" t="t" l="l"/>
            <a:pathLst>
              <a:path h="1352275" w="1475697">
                <a:moveTo>
                  <a:pt x="0" y="0"/>
                </a:moveTo>
                <a:lnTo>
                  <a:pt x="1475697" y="0"/>
                </a:lnTo>
                <a:lnTo>
                  <a:pt x="1475697" y="1352275"/>
                </a:lnTo>
                <a:lnTo>
                  <a:pt x="0" y="135227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1" id="21"/>
          <p:cNvSpPr/>
          <p:nvPr/>
        </p:nvSpPr>
        <p:spPr>
          <a:xfrm flipH="false" flipV="false" rot="0">
            <a:off x="8132625" y="6578904"/>
            <a:ext cx="2174611" cy="1838535"/>
          </a:xfrm>
          <a:custGeom>
            <a:avLst/>
            <a:gdLst/>
            <a:ahLst/>
            <a:cxnLst/>
            <a:rect r="r" b="b" t="t" l="l"/>
            <a:pathLst>
              <a:path h="1838535" w="2174611">
                <a:moveTo>
                  <a:pt x="0" y="0"/>
                </a:moveTo>
                <a:lnTo>
                  <a:pt x="2174612" y="0"/>
                </a:lnTo>
                <a:lnTo>
                  <a:pt x="2174612" y="1838535"/>
                </a:lnTo>
                <a:lnTo>
                  <a:pt x="0" y="18385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2706541" y="536210"/>
            <a:ext cx="13931474" cy="8798290"/>
            <a:chOff x="0" y="0"/>
            <a:chExt cx="3669195" cy="2317245"/>
          </a:xfrm>
        </p:grpSpPr>
        <p:sp>
          <p:nvSpPr>
            <p:cNvPr name="Freeform 6" id="6"/>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C39EF8"/>
            </a:solidFill>
            <a:ln cap="rnd">
              <a:noFill/>
              <a:prstDash val="solid"/>
              <a:round/>
            </a:ln>
          </p:spPr>
        </p:sp>
        <p:sp>
          <p:nvSpPr>
            <p:cNvPr name="TextBox 7" id="7"/>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2498678" y="744355"/>
            <a:ext cx="13931474" cy="8798290"/>
            <a:chOff x="0" y="0"/>
            <a:chExt cx="3669195" cy="2317245"/>
          </a:xfrm>
        </p:grpSpPr>
        <p:sp>
          <p:nvSpPr>
            <p:cNvPr name="Freeform 9" id="9"/>
            <p:cNvSpPr/>
            <p:nvPr/>
          </p:nvSpPr>
          <p:spPr>
            <a:xfrm flipH="false" flipV="false" rot="0">
              <a:off x="0" y="0"/>
              <a:ext cx="3669195" cy="2317245"/>
            </a:xfrm>
            <a:custGeom>
              <a:avLst/>
              <a:gdLst/>
              <a:ahLst/>
              <a:cxnLst/>
              <a:rect r="r" b="b" t="t" l="l"/>
              <a:pathLst>
                <a:path h="2317245" w="3669195">
                  <a:moveTo>
                    <a:pt x="38900" y="0"/>
                  </a:moveTo>
                  <a:lnTo>
                    <a:pt x="3630295" y="0"/>
                  </a:lnTo>
                  <a:cubicBezTo>
                    <a:pt x="3640612" y="0"/>
                    <a:pt x="3650506" y="4098"/>
                    <a:pt x="3657801" y="11394"/>
                  </a:cubicBezTo>
                  <a:cubicBezTo>
                    <a:pt x="3665096" y="18689"/>
                    <a:pt x="3669195" y="28583"/>
                    <a:pt x="3669195" y="38900"/>
                  </a:cubicBezTo>
                  <a:lnTo>
                    <a:pt x="3669195" y="2278345"/>
                  </a:lnTo>
                  <a:cubicBezTo>
                    <a:pt x="3669195" y="2299829"/>
                    <a:pt x="3651779" y="2317245"/>
                    <a:pt x="3630295" y="2317245"/>
                  </a:cubicBezTo>
                  <a:lnTo>
                    <a:pt x="38900" y="2317245"/>
                  </a:lnTo>
                  <a:cubicBezTo>
                    <a:pt x="17416" y="2317245"/>
                    <a:pt x="0" y="2299829"/>
                    <a:pt x="0" y="2278345"/>
                  </a:cubicBezTo>
                  <a:lnTo>
                    <a:pt x="0" y="38900"/>
                  </a:lnTo>
                  <a:cubicBezTo>
                    <a:pt x="0" y="17416"/>
                    <a:pt x="17416" y="0"/>
                    <a:pt x="38900" y="0"/>
                  </a:cubicBezTo>
                  <a:close/>
                </a:path>
              </a:pathLst>
            </a:custGeom>
            <a:solidFill>
              <a:srgbClr val="FFCD4C"/>
            </a:solidFill>
            <a:ln w="104775" cap="rnd">
              <a:solidFill>
                <a:srgbClr val="DDAF39"/>
              </a:solidFill>
              <a:prstDash val="solid"/>
              <a:round/>
            </a:ln>
          </p:spPr>
        </p:sp>
        <p:sp>
          <p:nvSpPr>
            <p:cNvPr name="TextBox 10" id="10"/>
            <p:cNvSpPr txBox="true"/>
            <p:nvPr/>
          </p:nvSpPr>
          <p:spPr>
            <a:xfrm>
              <a:off x="0" y="-57150"/>
              <a:ext cx="3669195"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857848"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sp>
        <p:nvSpPr>
          <p:cNvPr name="Freeform 12" id="12"/>
          <p:cNvSpPr/>
          <p:nvPr/>
        </p:nvSpPr>
        <p:spPr>
          <a:xfrm flipH="false" flipV="false" rot="0">
            <a:off x="4532659" y="3175476"/>
            <a:ext cx="4965920" cy="5517688"/>
          </a:xfrm>
          <a:custGeom>
            <a:avLst/>
            <a:gdLst/>
            <a:ahLst/>
            <a:cxnLst/>
            <a:rect r="r" b="b" t="t" l="l"/>
            <a:pathLst>
              <a:path h="5517688" w="4965920">
                <a:moveTo>
                  <a:pt x="0" y="0"/>
                </a:moveTo>
                <a:lnTo>
                  <a:pt x="4965920" y="0"/>
                </a:lnTo>
                <a:lnTo>
                  <a:pt x="4965920" y="5517688"/>
                </a:lnTo>
                <a:lnTo>
                  <a:pt x="0" y="5517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9966514" y="3175476"/>
            <a:ext cx="4965920" cy="5517688"/>
          </a:xfrm>
          <a:custGeom>
            <a:avLst/>
            <a:gdLst/>
            <a:ahLst/>
            <a:cxnLst/>
            <a:rect r="r" b="b" t="t" l="l"/>
            <a:pathLst>
              <a:path h="5517688" w="4965920">
                <a:moveTo>
                  <a:pt x="0" y="0"/>
                </a:moveTo>
                <a:lnTo>
                  <a:pt x="4965920" y="0"/>
                </a:lnTo>
                <a:lnTo>
                  <a:pt x="4965920" y="5517688"/>
                </a:lnTo>
                <a:lnTo>
                  <a:pt x="0" y="55176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1225879" y="6272027"/>
            <a:ext cx="3346283" cy="1312842"/>
          </a:xfrm>
          <a:prstGeom prst="rect">
            <a:avLst/>
          </a:prstGeom>
        </p:spPr>
        <p:txBody>
          <a:bodyPr anchor="t" rtlCol="false" tIns="0" lIns="0" bIns="0" rIns="0">
            <a:spAutoFit/>
          </a:bodyPr>
          <a:lstStyle/>
          <a:p>
            <a:pPr algn="l" marL="0" indent="0" lvl="0">
              <a:lnSpc>
                <a:spcPts val="3406"/>
              </a:lnSpc>
            </a:pPr>
            <a:r>
              <a:rPr lang="en-US" sz="2640">
                <a:solidFill>
                  <a:srgbClr val="390D98"/>
                </a:solidFill>
                <a:latin typeface="Childos Arabic"/>
                <a:ea typeface="Childos Arabic"/>
                <a:cs typeface="Childos Arabic"/>
                <a:sym typeface="Childos Arabic"/>
              </a:rPr>
              <a:t>Lorem ipsum dolor sit amet, consectetur adipiscing elit,</a:t>
            </a:r>
          </a:p>
        </p:txBody>
      </p:sp>
      <p:sp>
        <p:nvSpPr>
          <p:cNvPr name="Freeform 15" id="15"/>
          <p:cNvSpPr/>
          <p:nvPr/>
        </p:nvSpPr>
        <p:spPr>
          <a:xfrm flipH="false" flipV="false" rot="1082194">
            <a:off x="14231143" y="7645206"/>
            <a:ext cx="1402582" cy="851750"/>
          </a:xfrm>
          <a:custGeom>
            <a:avLst/>
            <a:gdLst/>
            <a:ahLst/>
            <a:cxnLst/>
            <a:rect r="r" b="b" t="t" l="l"/>
            <a:pathLst>
              <a:path h="851750" w="1402582">
                <a:moveTo>
                  <a:pt x="0" y="0"/>
                </a:moveTo>
                <a:lnTo>
                  <a:pt x="1402581" y="0"/>
                </a:lnTo>
                <a:lnTo>
                  <a:pt x="1402581" y="851749"/>
                </a:lnTo>
                <a:lnTo>
                  <a:pt x="0" y="85174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16" id="16"/>
          <p:cNvSpPr/>
          <p:nvPr/>
        </p:nvSpPr>
        <p:spPr>
          <a:xfrm flipH="false" flipV="false" rot="3584841">
            <a:off x="4623909" y="8836764"/>
            <a:ext cx="1238941" cy="1410802"/>
          </a:xfrm>
          <a:custGeom>
            <a:avLst/>
            <a:gdLst/>
            <a:ahLst/>
            <a:cxnLst/>
            <a:rect r="r" b="b" t="t" l="l"/>
            <a:pathLst>
              <a:path h="1410802" w="1238941">
                <a:moveTo>
                  <a:pt x="0" y="0"/>
                </a:moveTo>
                <a:lnTo>
                  <a:pt x="1238941" y="0"/>
                </a:lnTo>
                <a:lnTo>
                  <a:pt x="1238941" y="1410803"/>
                </a:lnTo>
                <a:lnTo>
                  <a:pt x="0" y="141080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Freeform 17" id="17"/>
          <p:cNvSpPr/>
          <p:nvPr/>
        </p:nvSpPr>
        <p:spPr>
          <a:xfrm flipH="false" flipV="false" rot="0">
            <a:off x="4296025" y="1312420"/>
            <a:ext cx="1475697" cy="1352275"/>
          </a:xfrm>
          <a:custGeom>
            <a:avLst/>
            <a:gdLst/>
            <a:ahLst/>
            <a:cxnLst/>
            <a:rect r="r" b="b" t="t" l="l"/>
            <a:pathLst>
              <a:path h="1352275" w="1475697">
                <a:moveTo>
                  <a:pt x="0" y="0"/>
                </a:moveTo>
                <a:lnTo>
                  <a:pt x="1475697" y="0"/>
                </a:lnTo>
                <a:lnTo>
                  <a:pt x="1475697" y="1352275"/>
                </a:lnTo>
                <a:lnTo>
                  <a:pt x="0" y="135227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8" id="18"/>
          <p:cNvSpPr txBox="true"/>
          <p:nvPr/>
        </p:nvSpPr>
        <p:spPr>
          <a:xfrm rot="0">
            <a:off x="6164811" y="1631052"/>
            <a:ext cx="7064235" cy="1227435"/>
          </a:xfrm>
          <a:prstGeom prst="rect">
            <a:avLst/>
          </a:prstGeom>
        </p:spPr>
        <p:txBody>
          <a:bodyPr anchor="t" rtlCol="false" tIns="0" lIns="0" bIns="0" rIns="0">
            <a:spAutoFit/>
          </a:bodyPr>
          <a:lstStyle/>
          <a:p>
            <a:pPr algn="ctr" marL="0" indent="0" lvl="0">
              <a:lnSpc>
                <a:spcPts val="8823"/>
              </a:lnSpc>
              <a:spcBef>
                <a:spcPct val="0"/>
              </a:spcBef>
            </a:pPr>
            <a:r>
              <a:rPr lang="en-US" sz="9804" strike="noStrike" u="none">
                <a:solidFill>
                  <a:srgbClr val="390D98"/>
                </a:solidFill>
                <a:latin typeface="BM Hanna"/>
                <a:ea typeface="BM Hanna"/>
                <a:cs typeface="BM Hanna"/>
                <a:sym typeface="BM Hanna"/>
              </a:rPr>
              <a:t>Background</a:t>
            </a:r>
          </a:p>
        </p:txBody>
      </p:sp>
      <p:sp>
        <p:nvSpPr>
          <p:cNvPr name="TextBox 19" id="19"/>
          <p:cNvSpPr txBox="true"/>
          <p:nvPr/>
        </p:nvSpPr>
        <p:spPr>
          <a:xfrm rot="0">
            <a:off x="5771722" y="4784332"/>
            <a:ext cx="3493585" cy="1093007"/>
          </a:xfrm>
          <a:prstGeom prst="rect">
            <a:avLst/>
          </a:prstGeom>
        </p:spPr>
        <p:txBody>
          <a:bodyPr anchor="t" rtlCol="false" tIns="0" lIns="0" bIns="0" rIns="0">
            <a:spAutoFit/>
          </a:bodyPr>
          <a:lstStyle/>
          <a:p>
            <a:pPr algn="l" marL="0" indent="0" lvl="0">
              <a:lnSpc>
                <a:spcPts val="4042"/>
              </a:lnSpc>
            </a:pPr>
            <a:r>
              <a:rPr lang="en-US" b="true" sz="4541" strike="noStrike" u="none">
                <a:solidFill>
                  <a:srgbClr val="390D98"/>
                </a:solidFill>
                <a:latin typeface="Childos Arabic Bold"/>
                <a:ea typeface="Childos Arabic Bold"/>
                <a:cs typeface="Childos Arabic Bold"/>
                <a:sym typeface="Childos Arabic Bold"/>
              </a:rPr>
              <a:t>General Overview</a:t>
            </a:r>
          </a:p>
        </p:txBody>
      </p:sp>
      <p:sp>
        <p:nvSpPr>
          <p:cNvPr name="TextBox 20" id="20"/>
          <p:cNvSpPr txBox="true"/>
          <p:nvPr/>
        </p:nvSpPr>
        <p:spPr>
          <a:xfrm rot="0">
            <a:off x="11205475" y="4784332"/>
            <a:ext cx="2735308" cy="588176"/>
          </a:xfrm>
          <a:prstGeom prst="rect">
            <a:avLst/>
          </a:prstGeom>
        </p:spPr>
        <p:txBody>
          <a:bodyPr anchor="t" rtlCol="false" tIns="0" lIns="0" bIns="0" rIns="0">
            <a:spAutoFit/>
          </a:bodyPr>
          <a:lstStyle/>
          <a:p>
            <a:pPr algn="l" marL="0" indent="0" lvl="0">
              <a:lnSpc>
                <a:spcPts val="4040"/>
              </a:lnSpc>
              <a:spcBef>
                <a:spcPct val="0"/>
              </a:spcBef>
            </a:pPr>
            <a:r>
              <a:rPr lang="en-US" b="true" sz="4539" strike="noStrike" u="none">
                <a:solidFill>
                  <a:srgbClr val="390D98"/>
                </a:solidFill>
                <a:latin typeface="Childos Arabic Bold"/>
                <a:ea typeface="Childos Arabic Bold"/>
                <a:cs typeface="Childos Arabic Bold"/>
                <a:sym typeface="Childos Arabic Bold"/>
              </a:rPr>
              <a:t>History</a:t>
            </a:r>
          </a:p>
        </p:txBody>
      </p:sp>
      <p:sp>
        <p:nvSpPr>
          <p:cNvPr name="TextBox 21" id="21"/>
          <p:cNvSpPr txBox="true"/>
          <p:nvPr/>
        </p:nvSpPr>
        <p:spPr>
          <a:xfrm rot="0">
            <a:off x="5771722" y="6272027"/>
            <a:ext cx="3493585" cy="1312842"/>
          </a:xfrm>
          <a:prstGeom prst="rect">
            <a:avLst/>
          </a:prstGeom>
        </p:spPr>
        <p:txBody>
          <a:bodyPr anchor="t" rtlCol="false" tIns="0" lIns="0" bIns="0" rIns="0">
            <a:spAutoFit/>
          </a:bodyPr>
          <a:lstStyle/>
          <a:p>
            <a:pPr algn="l" marL="0" indent="0" lvl="0">
              <a:lnSpc>
                <a:spcPts val="3406"/>
              </a:lnSpc>
            </a:pPr>
            <a:r>
              <a:rPr lang="en-US" sz="2640">
                <a:solidFill>
                  <a:srgbClr val="390D98"/>
                </a:solidFill>
                <a:latin typeface="Childos Arabic"/>
                <a:ea typeface="Childos Arabic"/>
                <a:cs typeface="Childos Arabic"/>
                <a:sym typeface="Childos Arabic"/>
              </a:rPr>
              <a:t>Lorem ipsum dolor sit amet, consectetur adipiscing elit, </a:t>
            </a:r>
          </a:p>
        </p:txBody>
      </p:sp>
      <p:sp>
        <p:nvSpPr>
          <p:cNvPr name="Freeform 22" id="22"/>
          <p:cNvSpPr/>
          <p:nvPr/>
        </p:nvSpPr>
        <p:spPr>
          <a:xfrm flipH="false" flipV="false" rot="-3272379">
            <a:off x="14069093" y="565552"/>
            <a:ext cx="3324061" cy="2447718"/>
          </a:xfrm>
          <a:custGeom>
            <a:avLst/>
            <a:gdLst/>
            <a:ahLst/>
            <a:cxnLst/>
            <a:rect r="r" b="b" t="t" l="l"/>
            <a:pathLst>
              <a:path h="2447718" w="3324061">
                <a:moveTo>
                  <a:pt x="0" y="0"/>
                </a:moveTo>
                <a:lnTo>
                  <a:pt x="3324061" y="0"/>
                </a:lnTo>
                <a:lnTo>
                  <a:pt x="3324061" y="2447718"/>
                </a:lnTo>
                <a:lnTo>
                  <a:pt x="0" y="244771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a:grpSpLocks noChangeAspect="true"/>
          </p:cNvGrpSpPr>
          <p:nvPr/>
        </p:nvGrpSpPr>
        <p:grpSpPr>
          <a:xfrm rot="-284542">
            <a:off x="11352847" y="5714032"/>
            <a:ext cx="5601473" cy="3150828"/>
            <a:chOff x="0" y="0"/>
            <a:chExt cx="24384000" cy="13716000"/>
          </a:xfrm>
        </p:grpSpPr>
        <p:sp>
          <p:nvSpPr>
            <p:cNvPr name="Freeform 6" id="6"/>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4"/>
              <a:stretch>
                <a:fillRect l="0" t="-9222" r="0" b="-9222"/>
              </a:stretch>
            </a:blipFill>
          </p:spPr>
        </p:sp>
        <p:sp>
          <p:nvSpPr>
            <p:cNvPr name="Freeform 7" id="7"/>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5"/>
              <a:stretch>
                <a:fillRect l="0" t="0" r="0" b="0"/>
              </a:stretch>
            </a:blipFill>
          </p:spPr>
        </p:sp>
      </p:grpSp>
      <p:grpSp>
        <p:nvGrpSpPr>
          <p:cNvPr name="Group 8" id="8"/>
          <p:cNvGrpSpPr/>
          <p:nvPr/>
        </p:nvGrpSpPr>
        <p:grpSpPr>
          <a:xfrm rot="0">
            <a:off x="1443292" y="498110"/>
            <a:ext cx="9057396" cy="8798290"/>
            <a:chOff x="0" y="0"/>
            <a:chExt cx="2385487" cy="2317245"/>
          </a:xfrm>
        </p:grpSpPr>
        <p:sp>
          <p:nvSpPr>
            <p:cNvPr name="Freeform 9" id="9"/>
            <p:cNvSpPr/>
            <p:nvPr/>
          </p:nvSpPr>
          <p:spPr>
            <a:xfrm flipH="false" flipV="false" rot="0">
              <a:off x="0" y="0"/>
              <a:ext cx="2385487" cy="2317245"/>
            </a:xfrm>
            <a:custGeom>
              <a:avLst/>
              <a:gdLst/>
              <a:ahLst/>
              <a:cxnLst/>
              <a:rect r="r" b="b" t="t" l="l"/>
              <a:pathLst>
                <a:path h="2317245" w="2385487">
                  <a:moveTo>
                    <a:pt x="75219" y="0"/>
                  </a:moveTo>
                  <a:lnTo>
                    <a:pt x="2310268" y="0"/>
                  </a:lnTo>
                  <a:cubicBezTo>
                    <a:pt x="2351810" y="0"/>
                    <a:pt x="2385487" y="33677"/>
                    <a:pt x="2385487" y="75219"/>
                  </a:cubicBezTo>
                  <a:lnTo>
                    <a:pt x="2385487" y="2242026"/>
                  </a:lnTo>
                  <a:cubicBezTo>
                    <a:pt x="2385487" y="2283568"/>
                    <a:pt x="2351810" y="2317245"/>
                    <a:pt x="2310268" y="2317245"/>
                  </a:cubicBezTo>
                  <a:lnTo>
                    <a:pt x="75219" y="2317245"/>
                  </a:lnTo>
                  <a:cubicBezTo>
                    <a:pt x="33677" y="2317245"/>
                    <a:pt x="0" y="2283568"/>
                    <a:pt x="0" y="2242026"/>
                  </a:cubicBezTo>
                  <a:lnTo>
                    <a:pt x="0" y="75219"/>
                  </a:lnTo>
                  <a:cubicBezTo>
                    <a:pt x="0" y="33677"/>
                    <a:pt x="33677" y="0"/>
                    <a:pt x="75219" y="0"/>
                  </a:cubicBezTo>
                  <a:close/>
                </a:path>
              </a:pathLst>
            </a:custGeom>
            <a:solidFill>
              <a:srgbClr val="C39EF8"/>
            </a:solidFill>
            <a:ln cap="rnd">
              <a:noFill/>
              <a:prstDash val="solid"/>
              <a:round/>
            </a:ln>
          </p:spPr>
        </p:sp>
        <p:sp>
          <p:nvSpPr>
            <p:cNvPr name="TextBox 10" id="10"/>
            <p:cNvSpPr txBox="true"/>
            <p:nvPr/>
          </p:nvSpPr>
          <p:spPr>
            <a:xfrm>
              <a:off x="0" y="-57150"/>
              <a:ext cx="2385487" cy="237439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286019" y="744355"/>
            <a:ext cx="8988765" cy="8798290"/>
            <a:chOff x="0" y="0"/>
            <a:chExt cx="2367411" cy="2317245"/>
          </a:xfrm>
        </p:grpSpPr>
        <p:sp>
          <p:nvSpPr>
            <p:cNvPr name="Freeform 12" id="12"/>
            <p:cNvSpPr/>
            <p:nvPr/>
          </p:nvSpPr>
          <p:spPr>
            <a:xfrm flipH="false" flipV="false" rot="0">
              <a:off x="0" y="0"/>
              <a:ext cx="2367412" cy="2317245"/>
            </a:xfrm>
            <a:custGeom>
              <a:avLst/>
              <a:gdLst/>
              <a:ahLst/>
              <a:cxnLst/>
              <a:rect r="r" b="b" t="t" l="l"/>
              <a:pathLst>
                <a:path h="2317245" w="2367412">
                  <a:moveTo>
                    <a:pt x="60290" y="0"/>
                  </a:moveTo>
                  <a:lnTo>
                    <a:pt x="2307121" y="0"/>
                  </a:lnTo>
                  <a:cubicBezTo>
                    <a:pt x="2340419" y="0"/>
                    <a:pt x="2367412" y="26993"/>
                    <a:pt x="2367412" y="60290"/>
                  </a:cubicBezTo>
                  <a:lnTo>
                    <a:pt x="2367412" y="2256955"/>
                  </a:lnTo>
                  <a:cubicBezTo>
                    <a:pt x="2367412" y="2272945"/>
                    <a:pt x="2361060" y="2288280"/>
                    <a:pt x="2349753" y="2299587"/>
                  </a:cubicBezTo>
                  <a:cubicBezTo>
                    <a:pt x="2338446" y="2310893"/>
                    <a:pt x="2323111" y="2317245"/>
                    <a:pt x="2307121" y="2317245"/>
                  </a:cubicBezTo>
                  <a:lnTo>
                    <a:pt x="60290" y="2317245"/>
                  </a:lnTo>
                  <a:cubicBezTo>
                    <a:pt x="44300" y="2317245"/>
                    <a:pt x="28965" y="2310893"/>
                    <a:pt x="17659" y="2299587"/>
                  </a:cubicBezTo>
                  <a:cubicBezTo>
                    <a:pt x="6352" y="2288280"/>
                    <a:pt x="0" y="2272945"/>
                    <a:pt x="0" y="2256955"/>
                  </a:cubicBezTo>
                  <a:lnTo>
                    <a:pt x="0" y="60290"/>
                  </a:lnTo>
                  <a:cubicBezTo>
                    <a:pt x="0" y="44300"/>
                    <a:pt x="6352" y="28965"/>
                    <a:pt x="17659" y="17659"/>
                  </a:cubicBezTo>
                  <a:cubicBezTo>
                    <a:pt x="28965" y="6352"/>
                    <a:pt x="44300" y="0"/>
                    <a:pt x="60290" y="0"/>
                  </a:cubicBezTo>
                  <a:close/>
                </a:path>
              </a:pathLst>
            </a:custGeom>
            <a:solidFill>
              <a:srgbClr val="FFCD4C"/>
            </a:solidFill>
            <a:ln w="104775" cap="rnd">
              <a:solidFill>
                <a:srgbClr val="DDAF39"/>
              </a:solidFill>
              <a:prstDash val="solid"/>
              <a:round/>
            </a:ln>
          </p:spPr>
        </p:sp>
        <p:sp>
          <p:nvSpPr>
            <p:cNvPr name="TextBox 13" id="13"/>
            <p:cNvSpPr txBox="true"/>
            <p:nvPr/>
          </p:nvSpPr>
          <p:spPr>
            <a:xfrm>
              <a:off x="0" y="-57150"/>
              <a:ext cx="2367411" cy="2374395"/>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14" id="14"/>
          <p:cNvSpPr/>
          <p:nvPr/>
        </p:nvSpPr>
        <p:spPr>
          <a:xfrm flipH="false" flipV="false" rot="0">
            <a:off x="645190" y="1593836"/>
            <a:ext cx="1773586" cy="7099328"/>
          </a:xfrm>
          <a:custGeom>
            <a:avLst/>
            <a:gdLst/>
            <a:ahLst/>
            <a:cxnLst/>
            <a:rect r="r" b="b" t="t" l="l"/>
            <a:pathLst>
              <a:path h="7099328" w="1773586">
                <a:moveTo>
                  <a:pt x="0" y="0"/>
                </a:moveTo>
                <a:lnTo>
                  <a:pt x="1773586" y="0"/>
                </a:lnTo>
                <a:lnTo>
                  <a:pt x="1773586" y="7099328"/>
                </a:lnTo>
                <a:lnTo>
                  <a:pt x="0" y="7099328"/>
                </a:lnTo>
                <a:lnTo>
                  <a:pt x="0" y="0"/>
                </a:lnTo>
                <a:close/>
              </a:path>
            </a:pathLst>
          </a:custGeom>
          <a:blipFill>
            <a:blip r:embed="rId6">
              <a:extLst>
                <a:ext uri="{96DAC541-7B7A-43D3-8B79-37D633B846F1}">
                  <asvg:svgBlip xmlns:asvg="http://schemas.microsoft.com/office/drawing/2016/SVG/main" r:embed="rId7"/>
                </a:ext>
              </a:extLst>
            </a:blip>
            <a:stretch>
              <a:fillRect l="0" t="0" r="0" b="-99135"/>
            </a:stretch>
          </a:blipFill>
          <a:ln cap="sq">
            <a:noFill/>
            <a:prstDash val="solid"/>
            <a:miter/>
          </a:ln>
        </p:spPr>
      </p:sp>
      <p:sp>
        <p:nvSpPr>
          <p:cNvPr name="Freeform 15" id="15"/>
          <p:cNvSpPr/>
          <p:nvPr/>
        </p:nvSpPr>
        <p:spPr>
          <a:xfrm flipH="false" flipV="false" rot="0">
            <a:off x="3446591" y="3533364"/>
            <a:ext cx="5031749" cy="997201"/>
          </a:xfrm>
          <a:custGeom>
            <a:avLst/>
            <a:gdLst/>
            <a:ahLst/>
            <a:cxnLst/>
            <a:rect r="r" b="b" t="t" l="l"/>
            <a:pathLst>
              <a:path h="997201" w="5031749">
                <a:moveTo>
                  <a:pt x="0" y="0"/>
                </a:moveTo>
                <a:lnTo>
                  <a:pt x="5031748" y="0"/>
                </a:lnTo>
                <a:lnTo>
                  <a:pt x="5031748" y="997201"/>
                </a:lnTo>
                <a:lnTo>
                  <a:pt x="0" y="997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3446591" y="4833951"/>
            <a:ext cx="5031749" cy="997201"/>
          </a:xfrm>
          <a:custGeom>
            <a:avLst/>
            <a:gdLst/>
            <a:ahLst/>
            <a:cxnLst/>
            <a:rect r="r" b="b" t="t" l="l"/>
            <a:pathLst>
              <a:path h="997201" w="5031749">
                <a:moveTo>
                  <a:pt x="0" y="0"/>
                </a:moveTo>
                <a:lnTo>
                  <a:pt x="5031748" y="0"/>
                </a:lnTo>
                <a:lnTo>
                  <a:pt x="5031748" y="997201"/>
                </a:lnTo>
                <a:lnTo>
                  <a:pt x="0" y="997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3446591" y="6135952"/>
            <a:ext cx="5031749" cy="997201"/>
          </a:xfrm>
          <a:custGeom>
            <a:avLst/>
            <a:gdLst/>
            <a:ahLst/>
            <a:cxnLst/>
            <a:rect r="r" b="b" t="t" l="l"/>
            <a:pathLst>
              <a:path h="997201" w="5031749">
                <a:moveTo>
                  <a:pt x="0" y="0"/>
                </a:moveTo>
                <a:lnTo>
                  <a:pt x="5031748" y="0"/>
                </a:lnTo>
                <a:lnTo>
                  <a:pt x="5031748" y="997201"/>
                </a:lnTo>
                <a:lnTo>
                  <a:pt x="0" y="997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3446591" y="7436539"/>
            <a:ext cx="5031749" cy="997201"/>
          </a:xfrm>
          <a:custGeom>
            <a:avLst/>
            <a:gdLst/>
            <a:ahLst/>
            <a:cxnLst/>
            <a:rect r="r" b="b" t="t" l="l"/>
            <a:pathLst>
              <a:path h="997201" w="5031749">
                <a:moveTo>
                  <a:pt x="0" y="0"/>
                </a:moveTo>
                <a:lnTo>
                  <a:pt x="5031748" y="0"/>
                </a:lnTo>
                <a:lnTo>
                  <a:pt x="5031748" y="997201"/>
                </a:lnTo>
                <a:lnTo>
                  <a:pt x="0" y="99720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9" id="19"/>
          <p:cNvGrpSpPr>
            <a:grpSpLocks noChangeAspect="true"/>
          </p:cNvGrpSpPr>
          <p:nvPr/>
        </p:nvGrpSpPr>
        <p:grpSpPr>
          <a:xfrm rot="310161">
            <a:off x="11362740" y="2442415"/>
            <a:ext cx="5601473" cy="3150828"/>
            <a:chOff x="0" y="0"/>
            <a:chExt cx="24384000" cy="13716000"/>
          </a:xfrm>
        </p:grpSpPr>
        <p:sp>
          <p:nvSpPr>
            <p:cNvPr name="Freeform 20" id="20"/>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10"/>
              <a:stretch>
                <a:fillRect l="0" t="-18444" r="0" b="0"/>
              </a:stretch>
            </a:blipFill>
          </p:spPr>
        </p:sp>
        <p:sp>
          <p:nvSpPr>
            <p:cNvPr name="Freeform 21" id="21"/>
            <p:cNvSpPr/>
            <p:nvPr/>
          </p:nvSpPr>
          <p:spPr>
            <a:xfrm flipH="false" flipV="false" rot="0">
              <a:off x="0" y="0"/>
              <a:ext cx="24384000" cy="13716000"/>
            </a:xfrm>
            <a:custGeom>
              <a:avLst/>
              <a:gdLst/>
              <a:ahLst/>
              <a:cxnLst/>
              <a:rect r="r" b="b" t="t" l="l"/>
              <a:pathLst>
                <a:path h="13716000" w="24384000">
                  <a:moveTo>
                    <a:pt x="24384000" y="13716000"/>
                  </a:moveTo>
                  <a:lnTo>
                    <a:pt x="0" y="13716000"/>
                  </a:lnTo>
                  <a:lnTo>
                    <a:pt x="0" y="0"/>
                  </a:lnTo>
                  <a:lnTo>
                    <a:pt x="24384000" y="0"/>
                  </a:lnTo>
                  <a:lnTo>
                    <a:pt x="24384000" y="13716000"/>
                  </a:lnTo>
                  <a:close/>
                </a:path>
              </a:pathLst>
            </a:custGeom>
            <a:blipFill>
              <a:blip r:embed="rId5"/>
              <a:stretch>
                <a:fillRect l="0" t="0" r="0" b="0"/>
              </a:stretch>
            </a:blipFill>
          </p:spPr>
        </p:sp>
      </p:grpSp>
      <p:sp>
        <p:nvSpPr>
          <p:cNvPr name="Freeform 22" id="22"/>
          <p:cNvSpPr/>
          <p:nvPr/>
        </p:nvSpPr>
        <p:spPr>
          <a:xfrm flipH="false" flipV="false" rot="1082194">
            <a:off x="15098554" y="5988184"/>
            <a:ext cx="1532421" cy="930597"/>
          </a:xfrm>
          <a:custGeom>
            <a:avLst/>
            <a:gdLst/>
            <a:ahLst/>
            <a:cxnLst/>
            <a:rect r="r" b="b" t="t" l="l"/>
            <a:pathLst>
              <a:path h="930597" w="1532421">
                <a:moveTo>
                  <a:pt x="0" y="0"/>
                </a:moveTo>
                <a:lnTo>
                  <a:pt x="1532421" y="0"/>
                </a:lnTo>
                <a:lnTo>
                  <a:pt x="1532421" y="930597"/>
                </a:lnTo>
                <a:lnTo>
                  <a:pt x="0" y="93059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23" id="23"/>
          <p:cNvSpPr/>
          <p:nvPr/>
        </p:nvSpPr>
        <p:spPr>
          <a:xfrm flipH="false" flipV="false" rot="0">
            <a:off x="9703511" y="1919301"/>
            <a:ext cx="1475697" cy="1352275"/>
          </a:xfrm>
          <a:custGeom>
            <a:avLst/>
            <a:gdLst/>
            <a:ahLst/>
            <a:cxnLst/>
            <a:rect r="r" b="b" t="t" l="l"/>
            <a:pathLst>
              <a:path h="1352275" w="1475697">
                <a:moveTo>
                  <a:pt x="0" y="0"/>
                </a:moveTo>
                <a:lnTo>
                  <a:pt x="1475697" y="0"/>
                </a:lnTo>
                <a:lnTo>
                  <a:pt x="1475697" y="1352274"/>
                </a:lnTo>
                <a:lnTo>
                  <a:pt x="0" y="135227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4" id="24"/>
          <p:cNvSpPr txBox="true"/>
          <p:nvPr/>
        </p:nvSpPr>
        <p:spPr>
          <a:xfrm rot="0">
            <a:off x="2857655" y="1874108"/>
            <a:ext cx="6276820" cy="1221106"/>
          </a:xfrm>
          <a:prstGeom prst="rect">
            <a:avLst/>
          </a:prstGeom>
        </p:spPr>
        <p:txBody>
          <a:bodyPr anchor="t" rtlCol="false" tIns="0" lIns="0" bIns="0" rIns="0">
            <a:spAutoFit/>
          </a:bodyPr>
          <a:lstStyle/>
          <a:p>
            <a:pPr algn="ctr" marL="0" indent="0" lvl="0">
              <a:lnSpc>
                <a:spcPts val="8820"/>
              </a:lnSpc>
              <a:spcBef>
                <a:spcPct val="0"/>
              </a:spcBef>
            </a:pPr>
            <a:r>
              <a:rPr lang="en-US" sz="9800" strike="noStrike" u="none">
                <a:solidFill>
                  <a:srgbClr val="390D98"/>
                </a:solidFill>
                <a:latin typeface="BM Hanna"/>
                <a:ea typeface="BM Hanna"/>
                <a:cs typeface="BM Hanna"/>
                <a:sym typeface="BM Hanna"/>
              </a:rPr>
              <a:t>Contents</a:t>
            </a:r>
          </a:p>
        </p:txBody>
      </p:sp>
      <p:sp>
        <p:nvSpPr>
          <p:cNvPr name="TextBox 25" id="25"/>
          <p:cNvSpPr txBox="true"/>
          <p:nvPr/>
        </p:nvSpPr>
        <p:spPr>
          <a:xfrm rot="0">
            <a:off x="4897928" y="3550865"/>
            <a:ext cx="2221547" cy="750538"/>
          </a:xfrm>
          <a:prstGeom prst="rect">
            <a:avLst/>
          </a:prstGeom>
        </p:spPr>
        <p:txBody>
          <a:bodyPr anchor="t" rtlCol="false" tIns="0" lIns="0" bIns="0" rIns="0">
            <a:spAutoFit/>
          </a:bodyPr>
          <a:lstStyle/>
          <a:p>
            <a:pPr algn="l">
              <a:lnSpc>
                <a:spcPts val="5880"/>
              </a:lnSpc>
            </a:pPr>
            <a:r>
              <a:rPr lang="en-US" sz="4200">
                <a:solidFill>
                  <a:srgbClr val="390D98"/>
                </a:solidFill>
                <a:latin typeface="Childos Arabic"/>
                <a:ea typeface="Childos Arabic"/>
                <a:cs typeface="Childos Arabic"/>
                <a:sym typeface="Childos Arabic"/>
              </a:rPr>
              <a:t>Goals</a:t>
            </a:r>
          </a:p>
        </p:txBody>
      </p:sp>
      <p:sp>
        <p:nvSpPr>
          <p:cNvPr name="TextBox 26" id="26"/>
          <p:cNvSpPr txBox="true"/>
          <p:nvPr/>
        </p:nvSpPr>
        <p:spPr>
          <a:xfrm rot="0">
            <a:off x="4897928" y="4851452"/>
            <a:ext cx="2714615" cy="750538"/>
          </a:xfrm>
          <a:prstGeom prst="rect">
            <a:avLst/>
          </a:prstGeom>
        </p:spPr>
        <p:txBody>
          <a:bodyPr anchor="t" rtlCol="false" tIns="0" lIns="0" bIns="0" rIns="0">
            <a:spAutoFit/>
          </a:bodyPr>
          <a:lstStyle/>
          <a:p>
            <a:pPr algn="l">
              <a:lnSpc>
                <a:spcPts val="5880"/>
              </a:lnSpc>
            </a:pPr>
            <a:r>
              <a:rPr lang="en-US" sz="4200">
                <a:solidFill>
                  <a:srgbClr val="390D98"/>
                </a:solidFill>
                <a:latin typeface="Childos Arabic"/>
                <a:ea typeface="Childos Arabic"/>
                <a:cs typeface="Childos Arabic"/>
                <a:sym typeface="Childos Arabic"/>
              </a:rPr>
              <a:t>Process</a:t>
            </a:r>
          </a:p>
        </p:txBody>
      </p:sp>
      <p:sp>
        <p:nvSpPr>
          <p:cNvPr name="TextBox 27" id="27"/>
          <p:cNvSpPr txBox="true"/>
          <p:nvPr/>
        </p:nvSpPr>
        <p:spPr>
          <a:xfrm rot="0">
            <a:off x="4856756" y="6153453"/>
            <a:ext cx="4431571" cy="750538"/>
          </a:xfrm>
          <a:prstGeom prst="rect">
            <a:avLst/>
          </a:prstGeom>
        </p:spPr>
        <p:txBody>
          <a:bodyPr anchor="t" rtlCol="false" tIns="0" lIns="0" bIns="0" rIns="0">
            <a:spAutoFit/>
          </a:bodyPr>
          <a:lstStyle/>
          <a:p>
            <a:pPr algn="l">
              <a:lnSpc>
                <a:spcPts val="5880"/>
              </a:lnSpc>
            </a:pPr>
            <a:r>
              <a:rPr lang="en-US" sz="4200">
                <a:solidFill>
                  <a:srgbClr val="390D98"/>
                </a:solidFill>
                <a:latin typeface="Childos Arabic"/>
                <a:ea typeface="Childos Arabic"/>
                <a:cs typeface="Childos Arabic"/>
                <a:sym typeface="Childos Arabic"/>
              </a:rPr>
              <a:t>Project Timeline</a:t>
            </a:r>
          </a:p>
        </p:txBody>
      </p:sp>
      <p:sp>
        <p:nvSpPr>
          <p:cNvPr name="TextBox 28" id="28"/>
          <p:cNvSpPr txBox="true"/>
          <p:nvPr/>
        </p:nvSpPr>
        <p:spPr>
          <a:xfrm rot="0">
            <a:off x="4856756" y="7454040"/>
            <a:ext cx="2755788" cy="750538"/>
          </a:xfrm>
          <a:prstGeom prst="rect">
            <a:avLst/>
          </a:prstGeom>
        </p:spPr>
        <p:txBody>
          <a:bodyPr anchor="t" rtlCol="false" tIns="0" lIns="0" bIns="0" rIns="0">
            <a:spAutoFit/>
          </a:bodyPr>
          <a:lstStyle/>
          <a:p>
            <a:pPr algn="l">
              <a:lnSpc>
                <a:spcPts val="5880"/>
              </a:lnSpc>
            </a:pPr>
            <a:r>
              <a:rPr lang="en-US" sz="4200">
                <a:solidFill>
                  <a:srgbClr val="390D98"/>
                </a:solidFill>
                <a:latin typeface="Childos Arabic"/>
                <a:ea typeface="Childos Arabic"/>
                <a:cs typeface="Childos Arabic"/>
                <a:sym typeface="Childos Arabic"/>
              </a:rPr>
              <a:t>Results</a:t>
            </a:r>
          </a:p>
        </p:txBody>
      </p:sp>
      <p:sp>
        <p:nvSpPr>
          <p:cNvPr name="Freeform 29" id="29"/>
          <p:cNvSpPr/>
          <p:nvPr/>
        </p:nvSpPr>
        <p:spPr>
          <a:xfrm flipH="false" flipV="false" rot="0">
            <a:off x="8688374" y="5878446"/>
            <a:ext cx="3172821" cy="2509413"/>
          </a:xfrm>
          <a:custGeom>
            <a:avLst/>
            <a:gdLst/>
            <a:ahLst/>
            <a:cxnLst/>
            <a:rect r="r" b="b" t="t" l="l"/>
            <a:pathLst>
              <a:path h="2509413" w="3172821">
                <a:moveTo>
                  <a:pt x="0" y="0"/>
                </a:moveTo>
                <a:lnTo>
                  <a:pt x="3172821" y="0"/>
                </a:lnTo>
                <a:lnTo>
                  <a:pt x="3172821" y="2509414"/>
                </a:lnTo>
                <a:lnTo>
                  <a:pt x="0" y="250941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0" id="30"/>
          <p:cNvSpPr/>
          <p:nvPr/>
        </p:nvSpPr>
        <p:spPr>
          <a:xfrm flipH="false" flipV="false" rot="-5188452">
            <a:off x="15053062" y="1262053"/>
            <a:ext cx="2642479" cy="2642479"/>
          </a:xfrm>
          <a:custGeom>
            <a:avLst/>
            <a:gdLst/>
            <a:ahLst/>
            <a:cxnLst/>
            <a:rect r="r" b="b" t="t" l="l"/>
            <a:pathLst>
              <a:path h="2642479" w="2642479">
                <a:moveTo>
                  <a:pt x="0" y="0"/>
                </a:moveTo>
                <a:lnTo>
                  <a:pt x="2642479" y="0"/>
                </a:lnTo>
                <a:lnTo>
                  <a:pt x="2642479" y="2642479"/>
                </a:lnTo>
                <a:lnTo>
                  <a:pt x="0" y="2642479"/>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994098" y="536210"/>
            <a:ext cx="15525660" cy="8722090"/>
            <a:chOff x="0" y="0"/>
            <a:chExt cx="4089063" cy="2297176"/>
          </a:xfrm>
        </p:grpSpPr>
        <p:sp>
          <p:nvSpPr>
            <p:cNvPr name="Freeform 6" id="6"/>
            <p:cNvSpPr/>
            <p:nvPr/>
          </p:nvSpPr>
          <p:spPr>
            <a:xfrm flipH="false" flipV="false" rot="0">
              <a:off x="0" y="0"/>
              <a:ext cx="4089063" cy="2297176"/>
            </a:xfrm>
            <a:custGeom>
              <a:avLst/>
              <a:gdLst/>
              <a:ahLst/>
              <a:cxnLst/>
              <a:rect r="r" b="b" t="t" l="l"/>
              <a:pathLst>
                <a:path h="2297176" w="4089063">
                  <a:moveTo>
                    <a:pt x="34906" y="0"/>
                  </a:moveTo>
                  <a:lnTo>
                    <a:pt x="4054157" y="0"/>
                  </a:lnTo>
                  <a:cubicBezTo>
                    <a:pt x="4063415" y="0"/>
                    <a:pt x="4072293" y="3678"/>
                    <a:pt x="4078839" y="10224"/>
                  </a:cubicBezTo>
                  <a:cubicBezTo>
                    <a:pt x="4085385" y="16770"/>
                    <a:pt x="4089063" y="25648"/>
                    <a:pt x="4089063" y="34906"/>
                  </a:cubicBezTo>
                  <a:lnTo>
                    <a:pt x="4089063" y="2262270"/>
                  </a:lnTo>
                  <a:cubicBezTo>
                    <a:pt x="4089063" y="2281548"/>
                    <a:pt x="4073435" y="2297176"/>
                    <a:pt x="4054157" y="2297176"/>
                  </a:cubicBezTo>
                  <a:lnTo>
                    <a:pt x="34906" y="2297176"/>
                  </a:lnTo>
                  <a:cubicBezTo>
                    <a:pt x="25648" y="2297176"/>
                    <a:pt x="16770" y="2293499"/>
                    <a:pt x="10224" y="2286952"/>
                  </a:cubicBezTo>
                  <a:cubicBezTo>
                    <a:pt x="3678" y="2280406"/>
                    <a:pt x="0" y="2271528"/>
                    <a:pt x="0" y="2262270"/>
                  </a:cubicBezTo>
                  <a:lnTo>
                    <a:pt x="0" y="34906"/>
                  </a:lnTo>
                  <a:cubicBezTo>
                    <a:pt x="0" y="25648"/>
                    <a:pt x="3678" y="16770"/>
                    <a:pt x="10224" y="10224"/>
                  </a:cubicBezTo>
                  <a:cubicBezTo>
                    <a:pt x="16770" y="3678"/>
                    <a:pt x="25648" y="0"/>
                    <a:pt x="34906" y="0"/>
                  </a:cubicBezTo>
                  <a:close/>
                </a:path>
              </a:pathLst>
            </a:custGeom>
            <a:solidFill>
              <a:srgbClr val="C39EF8"/>
            </a:solidFill>
            <a:ln cap="rnd">
              <a:noFill/>
              <a:prstDash val="solid"/>
              <a:round/>
            </a:ln>
          </p:spPr>
        </p:sp>
        <p:sp>
          <p:nvSpPr>
            <p:cNvPr name="TextBox 7" id="7"/>
            <p:cNvSpPr txBox="true"/>
            <p:nvPr/>
          </p:nvSpPr>
          <p:spPr>
            <a:xfrm>
              <a:off x="0" y="-57150"/>
              <a:ext cx="4089063" cy="2354326"/>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666528" y="744355"/>
            <a:ext cx="15582129" cy="8798290"/>
            <a:chOff x="0" y="0"/>
            <a:chExt cx="4103935" cy="2317245"/>
          </a:xfrm>
        </p:grpSpPr>
        <p:sp>
          <p:nvSpPr>
            <p:cNvPr name="Freeform 9" id="9"/>
            <p:cNvSpPr/>
            <p:nvPr/>
          </p:nvSpPr>
          <p:spPr>
            <a:xfrm flipH="false" flipV="false" rot="0">
              <a:off x="0" y="0"/>
              <a:ext cx="4103935" cy="2317245"/>
            </a:xfrm>
            <a:custGeom>
              <a:avLst/>
              <a:gdLst/>
              <a:ahLst/>
              <a:cxnLst/>
              <a:rect r="r" b="b" t="t" l="l"/>
              <a:pathLst>
                <a:path h="2317245" w="4103935">
                  <a:moveTo>
                    <a:pt x="34779" y="0"/>
                  </a:moveTo>
                  <a:lnTo>
                    <a:pt x="4069156" y="0"/>
                  </a:lnTo>
                  <a:cubicBezTo>
                    <a:pt x="4088364" y="0"/>
                    <a:pt x="4103935" y="15571"/>
                    <a:pt x="4103935" y="34779"/>
                  </a:cubicBezTo>
                  <a:lnTo>
                    <a:pt x="4103935" y="2282466"/>
                  </a:lnTo>
                  <a:cubicBezTo>
                    <a:pt x="4103935" y="2301674"/>
                    <a:pt x="4088364" y="2317245"/>
                    <a:pt x="4069156" y="2317245"/>
                  </a:cubicBezTo>
                  <a:lnTo>
                    <a:pt x="34779" y="2317245"/>
                  </a:lnTo>
                  <a:cubicBezTo>
                    <a:pt x="25555" y="2317245"/>
                    <a:pt x="16709" y="2313581"/>
                    <a:pt x="10187" y="2307059"/>
                  </a:cubicBezTo>
                  <a:cubicBezTo>
                    <a:pt x="3664" y="2300536"/>
                    <a:pt x="0" y="2291690"/>
                    <a:pt x="0" y="2282466"/>
                  </a:cubicBezTo>
                  <a:lnTo>
                    <a:pt x="0" y="34779"/>
                  </a:lnTo>
                  <a:cubicBezTo>
                    <a:pt x="0" y="25555"/>
                    <a:pt x="3664" y="16709"/>
                    <a:pt x="10187" y="10187"/>
                  </a:cubicBezTo>
                  <a:cubicBezTo>
                    <a:pt x="16709" y="3664"/>
                    <a:pt x="25555" y="0"/>
                    <a:pt x="34779" y="0"/>
                  </a:cubicBezTo>
                  <a:close/>
                </a:path>
              </a:pathLst>
            </a:custGeom>
            <a:solidFill>
              <a:srgbClr val="FD4F68"/>
            </a:solidFill>
            <a:ln w="104775" cap="rnd">
              <a:solidFill>
                <a:srgbClr val="E63B53"/>
              </a:solidFill>
              <a:prstDash val="solid"/>
              <a:round/>
            </a:ln>
          </p:spPr>
        </p:sp>
        <p:sp>
          <p:nvSpPr>
            <p:cNvPr name="TextBox 10" id="10"/>
            <p:cNvSpPr txBox="true"/>
            <p:nvPr/>
          </p:nvSpPr>
          <p:spPr>
            <a:xfrm>
              <a:off x="0" y="-57150"/>
              <a:ext cx="4103935"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107305"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grpSp>
        <p:nvGrpSpPr>
          <p:cNvPr name="Group 12" id="12"/>
          <p:cNvGrpSpPr/>
          <p:nvPr/>
        </p:nvGrpSpPr>
        <p:grpSpPr>
          <a:xfrm rot="0">
            <a:off x="3524289" y="4088442"/>
            <a:ext cx="4067733" cy="3768235"/>
            <a:chOff x="0" y="0"/>
            <a:chExt cx="898195" cy="832063"/>
          </a:xfrm>
        </p:grpSpPr>
        <p:sp>
          <p:nvSpPr>
            <p:cNvPr name="Freeform 13" id="13"/>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E7E7E7"/>
            </a:solidFill>
          </p:spPr>
        </p:sp>
        <p:sp>
          <p:nvSpPr>
            <p:cNvPr name="TextBox 14" id="14"/>
            <p:cNvSpPr txBox="true"/>
            <p:nvPr/>
          </p:nvSpPr>
          <p:spPr>
            <a:xfrm>
              <a:off x="0" y="-57150"/>
              <a:ext cx="898195" cy="889213"/>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3371889" y="3936042"/>
            <a:ext cx="4067733" cy="3768235"/>
            <a:chOff x="0" y="0"/>
            <a:chExt cx="898195" cy="832063"/>
          </a:xfrm>
        </p:grpSpPr>
        <p:sp>
          <p:nvSpPr>
            <p:cNvPr name="Freeform 16" id="16"/>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FFFFFF"/>
            </a:solidFill>
          </p:spPr>
        </p:sp>
        <p:sp>
          <p:nvSpPr>
            <p:cNvPr name="TextBox 17" id="17"/>
            <p:cNvSpPr txBox="true"/>
            <p:nvPr/>
          </p:nvSpPr>
          <p:spPr>
            <a:xfrm>
              <a:off x="0" y="-57150"/>
              <a:ext cx="898195" cy="889213"/>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8008155" y="4088442"/>
            <a:ext cx="4067733" cy="3768235"/>
            <a:chOff x="0" y="0"/>
            <a:chExt cx="898195" cy="832063"/>
          </a:xfrm>
        </p:grpSpPr>
        <p:sp>
          <p:nvSpPr>
            <p:cNvPr name="Freeform 19" id="19"/>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E7E7E7"/>
            </a:solidFill>
          </p:spPr>
        </p:sp>
        <p:sp>
          <p:nvSpPr>
            <p:cNvPr name="TextBox 20" id="20"/>
            <p:cNvSpPr txBox="true"/>
            <p:nvPr/>
          </p:nvSpPr>
          <p:spPr>
            <a:xfrm>
              <a:off x="0" y="-57150"/>
              <a:ext cx="898195" cy="889213"/>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529735" y="4088442"/>
            <a:ext cx="4067733" cy="3768235"/>
            <a:chOff x="0" y="0"/>
            <a:chExt cx="898195" cy="832063"/>
          </a:xfrm>
        </p:grpSpPr>
        <p:sp>
          <p:nvSpPr>
            <p:cNvPr name="Freeform 22" id="22"/>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E7E7E7"/>
            </a:solidFill>
          </p:spPr>
        </p:sp>
        <p:sp>
          <p:nvSpPr>
            <p:cNvPr name="TextBox 23" id="23"/>
            <p:cNvSpPr txBox="true"/>
            <p:nvPr/>
          </p:nvSpPr>
          <p:spPr>
            <a:xfrm>
              <a:off x="0" y="-57150"/>
              <a:ext cx="898195" cy="889213"/>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7857432" y="3936042"/>
            <a:ext cx="4067733" cy="3768235"/>
            <a:chOff x="0" y="0"/>
            <a:chExt cx="898195" cy="832063"/>
          </a:xfrm>
        </p:grpSpPr>
        <p:sp>
          <p:nvSpPr>
            <p:cNvPr name="Freeform 25" id="25"/>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FFFFFF"/>
            </a:solidFill>
            <a:ln cap="rnd">
              <a:noFill/>
              <a:prstDash val="solid"/>
              <a:round/>
            </a:ln>
          </p:spPr>
        </p:sp>
        <p:sp>
          <p:nvSpPr>
            <p:cNvPr name="TextBox 26" id="26"/>
            <p:cNvSpPr txBox="true"/>
            <p:nvPr/>
          </p:nvSpPr>
          <p:spPr>
            <a:xfrm>
              <a:off x="0" y="-57150"/>
              <a:ext cx="898195" cy="88921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7" id="27"/>
          <p:cNvGrpSpPr/>
          <p:nvPr/>
        </p:nvGrpSpPr>
        <p:grpSpPr>
          <a:xfrm rot="0">
            <a:off x="12342589" y="3936042"/>
            <a:ext cx="4067733" cy="3768235"/>
            <a:chOff x="0" y="0"/>
            <a:chExt cx="898195" cy="832063"/>
          </a:xfrm>
        </p:grpSpPr>
        <p:sp>
          <p:nvSpPr>
            <p:cNvPr name="Freeform 28" id="28"/>
            <p:cNvSpPr/>
            <p:nvPr/>
          </p:nvSpPr>
          <p:spPr>
            <a:xfrm flipH="false" flipV="false" rot="0">
              <a:off x="0" y="0"/>
              <a:ext cx="898195" cy="832063"/>
            </a:xfrm>
            <a:custGeom>
              <a:avLst/>
              <a:gdLst/>
              <a:ahLst/>
              <a:cxnLst/>
              <a:rect r="r" b="b" t="t" l="l"/>
              <a:pathLst>
                <a:path h="832063" w="898195">
                  <a:moveTo>
                    <a:pt x="72324" y="0"/>
                  </a:moveTo>
                  <a:lnTo>
                    <a:pt x="825872" y="0"/>
                  </a:lnTo>
                  <a:cubicBezTo>
                    <a:pt x="845053" y="0"/>
                    <a:pt x="863449" y="7620"/>
                    <a:pt x="877012" y="21183"/>
                  </a:cubicBezTo>
                  <a:cubicBezTo>
                    <a:pt x="890576" y="34746"/>
                    <a:pt x="898195" y="53142"/>
                    <a:pt x="898195" y="72324"/>
                  </a:cubicBezTo>
                  <a:lnTo>
                    <a:pt x="898195" y="759740"/>
                  </a:lnTo>
                  <a:cubicBezTo>
                    <a:pt x="898195" y="778921"/>
                    <a:pt x="890576" y="797317"/>
                    <a:pt x="877012" y="810880"/>
                  </a:cubicBezTo>
                  <a:cubicBezTo>
                    <a:pt x="863449" y="824443"/>
                    <a:pt x="845053" y="832063"/>
                    <a:pt x="825872" y="832063"/>
                  </a:cubicBezTo>
                  <a:lnTo>
                    <a:pt x="72324" y="832063"/>
                  </a:lnTo>
                  <a:cubicBezTo>
                    <a:pt x="53142" y="832063"/>
                    <a:pt x="34746" y="824443"/>
                    <a:pt x="21183" y="810880"/>
                  </a:cubicBezTo>
                  <a:cubicBezTo>
                    <a:pt x="7620" y="797317"/>
                    <a:pt x="0" y="778921"/>
                    <a:pt x="0" y="759740"/>
                  </a:cubicBezTo>
                  <a:lnTo>
                    <a:pt x="0" y="72324"/>
                  </a:lnTo>
                  <a:cubicBezTo>
                    <a:pt x="0" y="53142"/>
                    <a:pt x="7620" y="34746"/>
                    <a:pt x="21183" y="21183"/>
                  </a:cubicBezTo>
                  <a:cubicBezTo>
                    <a:pt x="34746" y="7620"/>
                    <a:pt x="53142" y="0"/>
                    <a:pt x="72324" y="0"/>
                  </a:cubicBezTo>
                  <a:close/>
                </a:path>
              </a:pathLst>
            </a:custGeom>
            <a:solidFill>
              <a:srgbClr val="FFFFFF"/>
            </a:solidFill>
            <a:ln cap="rnd">
              <a:noFill/>
              <a:prstDash val="solid"/>
              <a:round/>
            </a:ln>
          </p:spPr>
        </p:sp>
        <p:sp>
          <p:nvSpPr>
            <p:cNvPr name="TextBox 29" id="29"/>
            <p:cNvSpPr txBox="true"/>
            <p:nvPr/>
          </p:nvSpPr>
          <p:spPr>
            <a:xfrm>
              <a:off x="0" y="-57150"/>
              <a:ext cx="898195" cy="889213"/>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30" id="30"/>
          <p:cNvSpPr/>
          <p:nvPr/>
        </p:nvSpPr>
        <p:spPr>
          <a:xfrm flipH="false" flipV="false" rot="0">
            <a:off x="3111059" y="3528111"/>
            <a:ext cx="1189032" cy="1120663"/>
          </a:xfrm>
          <a:custGeom>
            <a:avLst/>
            <a:gdLst/>
            <a:ahLst/>
            <a:cxnLst/>
            <a:rect r="r" b="b" t="t" l="l"/>
            <a:pathLst>
              <a:path h="1120663" w="1189032">
                <a:moveTo>
                  <a:pt x="0" y="0"/>
                </a:moveTo>
                <a:lnTo>
                  <a:pt x="1189032" y="0"/>
                </a:lnTo>
                <a:lnTo>
                  <a:pt x="1189032" y="1120662"/>
                </a:lnTo>
                <a:lnTo>
                  <a:pt x="0" y="11206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1" id="31"/>
          <p:cNvSpPr txBox="true"/>
          <p:nvPr/>
        </p:nvSpPr>
        <p:spPr>
          <a:xfrm rot="0">
            <a:off x="12809314" y="4706643"/>
            <a:ext cx="3304167" cy="1012781"/>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Promotes Teamwork</a:t>
            </a:r>
          </a:p>
        </p:txBody>
      </p:sp>
      <p:sp>
        <p:nvSpPr>
          <p:cNvPr name="Freeform 32" id="32"/>
          <p:cNvSpPr/>
          <p:nvPr/>
        </p:nvSpPr>
        <p:spPr>
          <a:xfrm flipH="false" flipV="false" rot="0">
            <a:off x="7726824" y="3528111"/>
            <a:ext cx="1189032" cy="1120663"/>
          </a:xfrm>
          <a:custGeom>
            <a:avLst/>
            <a:gdLst/>
            <a:ahLst/>
            <a:cxnLst/>
            <a:rect r="r" b="b" t="t" l="l"/>
            <a:pathLst>
              <a:path h="1120663" w="1189032">
                <a:moveTo>
                  <a:pt x="0" y="0"/>
                </a:moveTo>
                <a:lnTo>
                  <a:pt x="1189032" y="0"/>
                </a:lnTo>
                <a:lnTo>
                  <a:pt x="1189032" y="1120662"/>
                </a:lnTo>
                <a:lnTo>
                  <a:pt x="0" y="11206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2276394" y="3528111"/>
            <a:ext cx="1189032" cy="1120663"/>
          </a:xfrm>
          <a:custGeom>
            <a:avLst/>
            <a:gdLst/>
            <a:ahLst/>
            <a:cxnLst/>
            <a:rect r="r" b="b" t="t" l="l"/>
            <a:pathLst>
              <a:path h="1120663" w="1189032">
                <a:moveTo>
                  <a:pt x="0" y="0"/>
                </a:moveTo>
                <a:lnTo>
                  <a:pt x="1189032" y="0"/>
                </a:lnTo>
                <a:lnTo>
                  <a:pt x="1189032" y="1120662"/>
                </a:lnTo>
                <a:lnTo>
                  <a:pt x="0" y="11206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8208335" y="5924934"/>
            <a:ext cx="3365927" cy="1275079"/>
          </a:xfrm>
          <a:prstGeom prst="rect">
            <a:avLst/>
          </a:prstGeom>
        </p:spPr>
        <p:txBody>
          <a:bodyPr anchor="t" rtlCol="false" tIns="0" lIns="0" bIns="0" rIns="0">
            <a:spAutoFit/>
          </a:bodyPr>
          <a:lstStyle/>
          <a:p>
            <a:pPr algn="ctr" marL="0" indent="0" lvl="0">
              <a:lnSpc>
                <a:spcPts val="3354"/>
              </a:lnSpc>
            </a:pPr>
            <a:r>
              <a:rPr lang="en-US" sz="2600">
                <a:solidFill>
                  <a:srgbClr val="390D98"/>
                </a:solidFill>
                <a:latin typeface="Childos Arabic"/>
                <a:ea typeface="Childos Arabic"/>
                <a:cs typeface="Childos Arabic"/>
                <a:sym typeface="Childos Arabic"/>
              </a:rPr>
              <a:t>Lorem ipsum dolor sit amet, consectetur adipiscing elit,</a:t>
            </a:r>
          </a:p>
        </p:txBody>
      </p:sp>
      <p:sp>
        <p:nvSpPr>
          <p:cNvPr name="Freeform 35" id="35"/>
          <p:cNvSpPr/>
          <p:nvPr/>
        </p:nvSpPr>
        <p:spPr>
          <a:xfrm flipH="false" flipV="false" rot="1082194">
            <a:off x="11006596" y="7080210"/>
            <a:ext cx="2138586" cy="1298705"/>
          </a:xfrm>
          <a:custGeom>
            <a:avLst/>
            <a:gdLst/>
            <a:ahLst/>
            <a:cxnLst/>
            <a:rect r="r" b="b" t="t" l="l"/>
            <a:pathLst>
              <a:path h="1298705" w="2138586">
                <a:moveTo>
                  <a:pt x="0" y="0"/>
                </a:moveTo>
                <a:lnTo>
                  <a:pt x="2138586" y="0"/>
                </a:lnTo>
                <a:lnTo>
                  <a:pt x="2138586" y="1298705"/>
                </a:lnTo>
                <a:lnTo>
                  <a:pt x="0" y="12987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36" id="36"/>
          <p:cNvSpPr/>
          <p:nvPr/>
        </p:nvSpPr>
        <p:spPr>
          <a:xfrm flipH="false" flipV="false" rot="0">
            <a:off x="13465426" y="1583925"/>
            <a:ext cx="1475697" cy="1352275"/>
          </a:xfrm>
          <a:custGeom>
            <a:avLst/>
            <a:gdLst/>
            <a:ahLst/>
            <a:cxnLst/>
            <a:rect r="r" b="b" t="t" l="l"/>
            <a:pathLst>
              <a:path h="1352275" w="1475697">
                <a:moveTo>
                  <a:pt x="0" y="0"/>
                </a:moveTo>
                <a:lnTo>
                  <a:pt x="1475696" y="0"/>
                </a:lnTo>
                <a:lnTo>
                  <a:pt x="1475696" y="1352275"/>
                </a:lnTo>
                <a:lnTo>
                  <a:pt x="0" y="135227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7" id="37"/>
          <p:cNvSpPr/>
          <p:nvPr/>
        </p:nvSpPr>
        <p:spPr>
          <a:xfrm flipH="true" flipV="false" rot="-952129">
            <a:off x="4122624" y="582451"/>
            <a:ext cx="2226549" cy="2526581"/>
          </a:xfrm>
          <a:custGeom>
            <a:avLst/>
            <a:gdLst/>
            <a:ahLst/>
            <a:cxnLst/>
            <a:rect r="r" b="b" t="t" l="l"/>
            <a:pathLst>
              <a:path h="2526581" w="2226549">
                <a:moveTo>
                  <a:pt x="2226550" y="0"/>
                </a:moveTo>
                <a:lnTo>
                  <a:pt x="0" y="0"/>
                </a:lnTo>
                <a:lnTo>
                  <a:pt x="0" y="2526580"/>
                </a:lnTo>
                <a:lnTo>
                  <a:pt x="2226550" y="2526580"/>
                </a:lnTo>
                <a:lnTo>
                  <a:pt x="2226550" y="0"/>
                </a:lnTo>
                <a:close/>
              </a:path>
            </a:pathLst>
          </a:custGeom>
          <a:blipFill>
            <a:blip r:embed="rId12"/>
            <a:stretch>
              <a:fillRect l="0" t="0" r="0" b="0"/>
            </a:stretch>
          </a:blipFill>
        </p:spPr>
      </p:sp>
      <p:sp>
        <p:nvSpPr>
          <p:cNvPr name="TextBox 38" id="38"/>
          <p:cNvSpPr txBox="true"/>
          <p:nvPr/>
        </p:nvSpPr>
        <p:spPr>
          <a:xfrm rot="0">
            <a:off x="7820623" y="4734498"/>
            <a:ext cx="4068058" cy="1012781"/>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Enhances Communication</a:t>
            </a:r>
          </a:p>
        </p:txBody>
      </p:sp>
      <p:sp>
        <p:nvSpPr>
          <p:cNvPr name="TextBox 39" id="39"/>
          <p:cNvSpPr txBox="true"/>
          <p:nvPr/>
        </p:nvSpPr>
        <p:spPr>
          <a:xfrm rot="0">
            <a:off x="6991890" y="1879200"/>
            <a:ext cx="5090041" cy="1332786"/>
          </a:xfrm>
          <a:prstGeom prst="rect">
            <a:avLst/>
          </a:prstGeom>
        </p:spPr>
        <p:txBody>
          <a:bodyPr anchor="t" rtlCol="false" tIns="0" lIns="0" bIns="0" rIns="0">
            <a:spAutoFit/>
          </a:bodyPr>
          <a:lstStyle/>
          <a:p>
            <a:pPr algn="ctr" marL="0" indent="0" lvl="0">
              <a:lnSpc>
                <a:spcPts val="9661"/>
              </a:lnSpc>
              <a:spcBef>
                <a:spcPct val="0"/>
              </a:spcBef>
            </a:pPr>
            <a:r>
              <a:rPr lang="en-US" sz="10734" strike="noStrike" u="none">
                <a:solidFill>
                  <a:srgbClr val="FFFFFF"/>
                </a:solidFill>
                <a:latin typeface="BM Hanna"/>
                <a:ea typeface="BM Hanna"/>
                <a:cs typeface="BM Hanna"/>
                <a:sym typeface="BM Hanna"/>
              </a:rPr>
              <a:t>Goals</a:t>
            </a:r>
          </a:p>
        </p:txBody>
      </p:sp>
      <p:sp>
        <p:nvSpPr>
          <p:cNvPr name="TextBox 40" id="40"/>
          <p:cNvSpPr txBox="true"/>
          <p:nvPr/>
        </p:nvSpPr>
        <p:spPr>
          <a:xfrm rot="0">
            <a:off x="3819622" y="4706643"/>
            <a:ext cx="3172268" cy="1012781"/>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Improves Vocabulary</a:t>
            </a:r>
          </a:p>
        </p:txBody>
      </p:sp>
      <p:sp>
        <p:nvSpPr>
          <p:cNvPr name="TextBox 41" id="41"/>
          <p:cNvSpPr txBox="true"/>
          <p:nvPr/>
        </p:nvSpPr>
        <p:spPr>
          <a:xfrm rot="0">
            <a:off x="3705575" y="5924934"/>
            <a:ext cx="3400362" cy="1275079"/>
          </a:xfrm>
          <a:prstGeom prst="rect">
            <a:avLst/>
          </a:prstGeom>
        </p:spPr>
        <p:txBody>
          <a:bodyPr anchor="t" rtlCol="false" tIns="0" lIns="0" bIns="0" rIns="0">
            <a:spAutoFit/>
          </a:bodyPr>
          <a:lstStyle/>
          <a:p>
            <a:pPr algn="ctr" marL="0" indent="0" lvl="0">
              <a:lnSpc>
                <a:spcPts val="3354"/>
              </a:lnSpc>
            </a:pPr>
            <a:r>
              <a:rPr lang="en-US" sz="2600">
                <a:solidFill>
                  <a:srgbClr val="390D98"/>
                </a:solidFill>
                <a:latin typeface="Childos Arabic"/>
                <a:ea typeface="Childos Arabic"/>
                <a:cs typeface="Childos Arabic"/>
                <a:sym typeface="Childos Arabic"/>
              </a:rPr>
              <a:t>Lorem ipsum dolor sit amet, consectetur adipiscing elit, </a:t>
            </a:r>
          </a:p>
        </p:txBody>
      </p:sp>
      <p:sp>
        <p:nvSpPr>
          <p:cNvPr name="TextBox 42" id="42"/>
          <p:cNvSpPr txBox="true"/>
          <p:nvPr/>
        </p:nvSpPr>
        <p:spPr>
          <a:xfrm rot="0">
            <a:off x="12767182" y="5924934"/>
            <a:ext cx="3218548" cy="1275079"/>
          </a:xfrm>
          <a:prstGeom prst="rect">
            <a:avLst/>
          </a:prstGeom>
        </p:spPr>
        <p:txBody>
          <a:bodyPr anchor="t" rtlCol="false" tIns="0" lIns="0" bIns="0" rIns="0">
            <a:spAutoFit/>
          </a:bodyPr>
          <a:lstStyle/>
          <a:p>
            <a:pPr algn="ctr" marL="0" indent="0" lvl="0">
              <a:lnSpc>
                <a:spcPts val="3354"/>
              </a:lnSpc>
            </a:pPr>
            <a:r>
              <a:rPr lang="en-US" sz="2600">
                <a:solidFill>
                  <a:srgbClr val="390D98"/>
                </a:solidFill>
                <a:latin typeface="Childos Arabic"/>
                <a:ea typeface="Childos Arabic"/>
                <a:cs typeface="Childos Arabic"/>
                <a:sym typeface="Childos Arabic"/>
              </a:rPr>
              <a:t>Lorem ipsum dolor sit amet, consectetur adipiscing elit,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2CFFF"/>
        </a:solidFill>
      </p:bgPr>
    </p:bg>
    <p:spTree>
      <p:nvGrpSpPr>
        <p:cNvPr id="1" name=""/>
        <p:cNvGrpSpPr/>
        <p:nvPr/>
      </p:nvGrpSpPr>
      <p:grpSpPr>
        <a:xfrm>
          <a:off x="0" y="0"/>
          <a:ext cx="0" cy="0"/>
          <a:chOff x="0" y="0"/>
          <a:chExt cx="0" cy="0"/>
        </a:xfrm>
      </p:grpSpPr>
      <p:grpSp>
        <p:nvGrpSpPr>
          <p:cNvPr name="Group 2" id="2"/>
          <p:cNvGrpSpPr/>
          <p:nvPr/>
        </p:nvGrpSpPr>
        <p:grpSpPr>
          <a:xfrm rot="0">
            <a:off x="-1143528" y="-7408"/>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622623" y="536210"/>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3675" y="0"/>
                  </a:moveTo>
                  <a:lnTo>
                    <a:pt x="4204831" y="0"/>
                  </a:lnTo>
                  <a:cubicBezTo>
                    <a:pt x="4213762" y="0"/>
                    <a:pt x="4222328" y="3548"/>
                    <a:pt x="4228643" y="9863"/>
                  </a:cubicBezTo>
                  <a:cubicBezTo>
                    <a:pt x="4234958" y="16178"/>
                    <a:pt x="4238506" y="24744"/>
                    <a:pt x="4238506" y="33675"/>
                  </a:cubicBezTo>
                  <a:lnTo>
                    <a:pt x="4238506" y="2283570"/>
                  </a:lnTo>
                  <a:cubicBezTo>
                    <a:pt x="4238506" y="2292501"/>
                    <a:pt x="4234958" y="2301067"/>
                    <a:pt x="4228643" y="2307382"/>
                  </a:cubicBezTo>
                  <a:cubicBezTo>
                    <a:pt x="4222328" y="2313697"/>
                    <a:pt x="4213762" y="2317245"/>
                    <a:pt x="4204831" y="2317245"/>
                  </a:cubicBezTo>
                  <a:lnTo>
                    <a:pt x="33675" y="2317245"/>
                  </a:lnTo>
                  <a:cubicBezTo>
                    <a:pt x="24744" y="2317245"/>
                    <a:pt x="16178" y="2313697"/>
                    <a:pt x="9863" y="2307382"/>
                  </a:cubicBezTo>
                  <a:cubicBezTo>
                    <a:pt x="3548" y="2301067"/>
                    <a:pt x="0" y="2292501"/>
                    <a:pt x="0" y="2283570"/>
                  </a:cubicBezTo>
                  <a:lnTo>
                    <a:pt x="0" y="33675"/>
                  </a:lnTo>
                  <a:cubicBezTo>
                    <a:pt x="0" y="24744"/>
                    <a:pt x="3548" y="16178"/>
                    <a:pt x="9863" y="9863"/>
                  </a:cubicBezTo>
                  <a:cubicBezTo>
                    <a:pt x="16178" y="3548"/>
                    <a:pt x="24744" y="0"/>
                    <a:pt x="33675" y="0"/>
                  </a:cubicBezTo>
                  <a:close/>
                </a:path>
              </a:pathLst>
            </a:custGeom>
            <a:solidFill>
              <a:srgbClr val="C39EF8"/>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5053" y="744355"/>
            <a:ext cx="16201124" cy="8798290"/>
            <a:chOff x="0" y="0"/>
            <a:chExt cx="4266963" cy="2317245"/>
          </a:xfrm>
        </p:grpSpPr>
        <p:sp>
          <p:nvSpPr>
            <p:cNvPr name="Freeform 9" id="9"/>
            <p:cNvSpPr/>
            <p:nvPr/>
          </p:nvSpPr>
          <p:spPr>
            <a:xfrm flipH="false" flipV="false" rot="0">
              <a:off x="0" y="0"/>
              <a:ext cx="4266963" cy="2317245"/>
            </a:xfrm>
            <a:custGeom>
              <a:avLst/>
              <a:gdLst/>
              <a:ahLst/>
              <a:cxnLst/>
              <a:rect r="r" b="b" t="t" l="l"/>
              <a:pathLst>
                <a:path h="2317245" w="4266963">
                  <a:moveTo>
                    <a:pt x="33450" y="0"/>
                  </a:moveTo>
                  <a:lnTo>
                    <a:pt x="4233513" y="0"/>
                  </a:lnTo>
                  <a:cubicBezTo>
                    <a:pt x="4242384" y="0"/>
                    <a:pt x="4250892" y="3524"/>
                    <a:pt x="4257165" y="9797"/>
                  </a:cubicBezTo>
                  <a:cubicBezTo>
                    <a:pt x="4263439" y="16071"/>
                    <a:pt x="4266963" y="24579"/>
                    <a:pt x="4266963" y="33450"/>
                  </a:cubicBezTo>
                  <a:lnTo>
                    <a:pt x="4266963" y="2283795"/>
                  </a:lnTo>
                  <a:cubicBezTo>
                    <a:pt x="4266963" y="2292666"/>
                    <a:pt x="4263439" y="2301175"/>
                    <a:pt x="4257165" y="2307448"/>
                  </a:cubicBezTo>
                  <a:cubicBezTo>
                    <a:pt x="4250892" y="2313721"/>
                    <a:pt x="4242384" y="2317245"/>
                    <a:pt x="4233513" y="2317245"/>
                  </a:cubicBezTo>
                  <a:lnTo>
                    <a:pt x="33450" y="2317245"/>
                  </a:lnTo>
                  <a:cubicBezTo>
                    <a:pt x="24579" y="2317245"/>
                    <a:pt x="16071" y="2313721"/>
                    <a:pt x="9797" y="2307448"/>
                  </a:cubicBezTo>
                  <a:cubicBezTo>
                    <a:pt x="3524" y="2301175"/>
                    <a:pt x="0" y="2292666"/>
                    <a:pt x="0" y="2283795"/>
                  </a:cubicBezTo>
                  <a:lnTo>
                    <a:pt x="0" y="33450"/>
                  </a:lnTo>
                  <a:cubicBezTo>
                    <a:pt x="0" y="24579"/>
                    <a:pt x="3524" y="16071"/>
                    <a:pt x="9797" y="9797"/>
                  </a:cubicBezTo>
                  <a:cubicBezTo>
                    <a:pt x="16071" y="3524"/>
                    <a:pt x="24579" y="0"/>
                    <a:pt x="33450" y="0"/>
                  </a:cubicBezTo>
                  <a:close/>
                </a:path>
              </a:pathLst>
            </a:custGeom>
            <a:solidFill>
              <a:srgbClr val="FD4F68"/>
            </a:solidFill>
            <a:ln w="104775" cap="rnd">
              <a:solidFill>
                <a:srgbClr val="E63B53"/>
              </a:solidFill>
              <a:prstDash val="solid"/>
              <a:round/>
            </a:ln>
          </p:spPr>
        </p:sp>
        <p:sp>
          <p:nvSpPr>
            <p:cNvPr name="TextBox 10" id="10"/>
            <p:cNvSpPr txBox="true"/>
            <p:nvPr/>
          </p:nvSpPr>
          <p:spPr>
            <a:xfrm>
              <a:off x="0" y="-57150"/>
              <a:ext cx="4266963" cy="2374395"/>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735830"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grpSp>
        <p:nvGrpSpPr>
          <p:cNvPr name="Group 12" id="12"/>
          <p:cNvGrpSpPr/>
          <p:nvPr/>
        </p:nvGrpSpPr>
        <p:grpSpPr>
          <a:xfrm rot="0">
            <a:off x="4663410" y="3279977"/>
            <a:ext cx="3723093" cy="655286"/>
            <a:chOff x="0" y="0"/>
            <a:chExt cx="1160713" cy="204292"/>
          </a:xfrm>
        </p:grpSpPr>
        <p:sp>
          <p:nvSpPr>
            <p:cNvPr name="Freeform 13" id="13"/>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E63B53"/>
            </a:solidFill>
          </p:spPr>
        </p:sp>
        <p:sp>
          <p:nvSpPr>
            <p:cNvPr name="TextBox 14" id="14"/>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264340" y="3280047"/>
            <a:ext cx="3723093" cy="655286"/>
            <a:chOff x="0" y="0"/>
            <a:chExt cx="1160713" cy="204292"/>
          </a:xfrm>
        </p:grpSpPr>
        <p:sp>
          <p:nvSpPr>
            <p:cNvPr name="Freeform 16" id="16"/>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E63B53"/>
            </a:solidFill>
          </p:spPr>
        </p:sp>
        <p:sp>
          <p:nvSpPr>
            <p:cNvPr name="TextBox 17" id="17"/>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6087223" y="6217825"/>
            <a:ext cx="3723093" cy="655286"/>
            <a:chOff x="0" y="0"/>
            <a:chExt cx="1160713" cy="204292"/>
          </a:xfrm>
        </p:grpSpPr>
        <p:sp>
          <p:nvSpPr>
            <p:cNvPr name="Freeform 19" id="19"/>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E63B53"/>
            </a:solidFill>
          </p:spPr>
        </p:sp>
        <p:sp>
          <p:nvSpPr>
            <p:cNvPr name="TextBox 20" id="20"/>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2233982" y="6217825"/>
            <a:ext cx="3723093" cy="655286"/>
            <a:chOff x="0" y="0"/>
            <a:chExt cx="1160713" cy="204292"/>
          </a:xfrm>
        </p:grpSpPr>
        <p:sp>
          <p:nvSpPr>
            <p:cNvPr name="Freeform 22" id="22"/>
            <p:cNvSpPr/>
            <p:nvPr/>
          </p:nvSpPr>
          <p:spPr>
            <a:xfrm flipH="false" flipV="false" rot="0">
              <a:off x="0" y="0"/>
              <a:ext cx="1160713" cy="204292"/>
            </a:xfrm>
            <a:custGeom>
              <a:avLst/>
              <a:gdLst/>
              <a:ahLst/>
              <a:cxnLst/>
              <a:rect r="r" b="b" t="t" l="l"/>
              <a:pathLst>
                <a:path h="204292" w="1160713">
                  <a:moveTo>
                    <a:pt x="102146" y="0"/>
                  </a:moveTo>
                  <a:lnTo>
                    <a:pt x="1058567" y="0"/>
                  </a:lnTo>
                  <a:cubicBezTo>
                    <a:pt x="1114981" y="0"/>
                    <a:pt x="1160713" y="45732"/>
                    <a:pt x="1160713" y="102146"/>
                  </a:cubicBezTo>
                  <a:lnTo>
                    <a:pt x="1160713" y="102146"/>
                  </a:lnTo>
                  <a:cubicBezTo>
                    <a:pt x="1160713" y="129237"/>
                    <a:pt x="1149951" y="155218"/>
                    <a:pt x="1130795" y="174374"/>
                  </a:cubicBezTo>
                  <a:cubicBezTo>
                    <a:pt x="1111639" y="193530"/>
                    <a:pt x="1085658" y="204292"/>
                    <a:pt x="1058567" y="204292"/>
                  </a:cubicBezTo>
                  <a:lnTo>
                    <a:pt x="102146" y="204292"/>
                  </a:lnTo>
                  <a:cubicBezTo>
                    <a:pt x="75055" y="204292"/>
                    <a:pt x="49074" y="193530"/>
                    <a:pt x="29918" y="174374"/>
                  </a:cubicBezTo>
                  <a:cubicBezTo>
                    <a:pt x="10762" y="155218"/>
                    <a:pt x="0" y="129237"/>
                    <a:pt x="0" y="102146"/>
                  </a:cubicBezTo>
                  <a:lnTo>
                    <a:pt x="0" y="102146"/>
                  </a:lnTo>
                  <a:cubicBezTo>
                    <a:pt x="0" y="75055"/>
                    <a:pt x="10762" y="49074"/>
                    <a:pt x="29918" y="29918"/>
                  </a:cubicBezTo>
                  <a:cubicBezTo>
                    <a:pt x="49074" y="10762"/>
                    <a:pt x="75055" y="0"/>
                    <a:pt x="102146" y="0"/>
                  </a:cubicBezTo>
                  <a:close/>
                </a:path>
              </a:pathLst>
            </a:custGeom>
            <a:solidFill>
              <a:srgbClr val="E63B53"/>
            </a:solidFill>
          </p:spPr>
        </p:sp>
        <p:sp>
          <p:nvSpPr>
            <p:cNvPr name="TextBox 23" id="23"/>
            <p:cNvSpPr txBox="true"/>
            <p:nvPr/>
          </p:nvSpPr>
          <p:spPr>
            <a:xfrm>
              <a:off x="0" y="-57150"/>
              <a:ext cx="1160713" cy="26144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3289956" y="3279977"/>
            <a:ext cx="1045556" cy="1045556"/>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83B"/>
            </a:solidFill>
          </p:spPr>
        </p:sp>
        <p:sp>
          <p:nvSpPr>
            <p:cNvPr name="TextBox 26" id="26"/>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4792673" y="6129208"/>
            <a:ext cx="1045556" cy="1045556"/>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83B"/>
            </a:solidFill>
          </p:spPr>
        </p:sp>
        <p:sp>
          <p:nvSpPr>
            <p:cNvPr name="TextBox 29" id="29"/>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9669162" y="3280047"/>
            <a:ext cx="1045556" cy="1045556"/>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83B"/>
            </a:solidFill>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10988401" y="6143947"/>
            <a:ext cx="1045556" cy="1045556"/>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DD83B"/>
            </a:solidFill>
          </p:spPr>
        </p:sp>
        <p:sp>
          <p:nvSpPr>
            <p:cNvPr name="TextBox 35" id="35"/>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AutoShape 36" id="36"/>
          <p:cNvSpPr/>
          <p:nvPr/>
        </p:nvSpPr>
        <p:spPr>
          <a:xfrm>
            <a:off x="2838934" y="5762495"/>
            <a:ext cx="14031398" cy="0"/>
          </a:xfrm>
          <a:prstGeom prst="line">
            <a:avLst/>
          </a:prstGeom>
          <a:ln cap="flat" w="200025">
            <a:solidFill>
              <a:srgbClr val="E63B53"/>
            </a:solidFill>
            <a:prstDash val="solid"/>
            <a:headEnd type="none" len="sm" w="sm"/>
            <a:tailEnd type="none" len="sm" w="sm"/>
          </a:ln>
        </p:spPr>
      </p:sp>
      <p:sp>
        <p:nvSpPr>
          <p:cNvPr name="TextBox 37" id="37"/>
          <p:cNvSpPr txBox="true"/>
          <p:nvPr/>
        </p:nvSpPr>
        <p:spPr>
          <a:xfrm rot="0">
            <a:off x="6022107" y="1682420"/>
            <a:ext cx="6243786" cy="1332925"/>
          </a:xfrm>
          <a:prstGeom prst="rect">
            <a:avLst/>
          </a:prstGeom>
        </p:spPr>
        <p:txBody>
          <a:bodyPr anchor="t" rtlCol="false" tIns="0" lIns="0" bIns="0" rIns="0">
            <a:spAutoFit/>
          </a:bodyPr>
          <a:lstStyle/>
          <a:p>
            <a:pPr algn="ctr" marL="0" indent="0" lvl="0">
              <a:lnSpc>
                <a:spcPts val="9661"/>
              </a:lnSpc>
              <a:spcBef>
                <a:spcPct val="0"/>
              </a:spcBef>
            </a:pPr>
            <a:r>
              <a:rPr lang="en-US" sz="10734" strike="noStrike" u="none">
                <a:solidFill>
                  <a:srgbClr val="FFFFFF"/>
                </a:solidFill>
                <a:latin typeface="BM Hanna"/>
                <a:ea typeface="BM Hanna"/>
                <a:cs typeface="BM Hanna"/>
                <a:sym typeface="BM Hanna"/>
              </a:rPr>
              <a:t>Process</a:t>
            </a:r>
          </a:p>
        </p:txBody>
      </p:sp>
      <p:sp>
        <p:nvSpPr>
          <p:cNvPr name="TextBox 38" id="38"/>
          <p:cNvSpPr txBox="true"/>
          <p:nvPr/>
        </p:nvSpPr>
        <p:spPr>
          <a:xfrm rot="0">
            <a:off x="6183967" y="6960755"/>
            <a:ext cx="3899845" cy="1420972"/>
          </a:xfrm>
          <a:prstGeom prst="rect">
            <a:avLst/>
          </a:prstGeom>
        </p:spPr>
        <p:txBody>
          <a:bodyPr anchor="t" rtlCol="false" tIns="0" lIns="0" bIns="0" rIns="0">
            <a:spAutoFit/>
          </a:bodyPr>
          <a:lstStyle/>
          <a:p>
            <a:pPr algn="l" marL="0" indent="0" lvl="0">
              <a:lnSpc>
                <a:spcPts val="2847"/>
              </a:lnSpc>
            </a:pPr>
            <a:r>
              <a:rPr lang="en-US" sz="2259">
                <a:solidFill>
                  <a:srgbClr val="FFFFFF"/>
                </a:solidFill>
                <a:latin typeface="Childos Arabic"/>
                <a:ea typeface="Childos Arabic"/>
                <a:cs typeface="Childos Arabic"/>
                <a:sym typeface="Childos Arabic"/>
              </a:rPr>
              <a:t>Lorem ipsum dolor sit amet, consectetur adipiscing elit, sed do eiusmod tempor incididunt ut labore et dolore magna aliqua. </a:t>
            </a:r>
          </a:p>
        </p:txBody>
      </p:sp>
      <p:sp>
        <p:nvSpPr>
          <p:cNvPr name="Freeform 39" id="39"/>
          <p:cNvSpPr/>
          <p:nvPr/>
        </p:nvSpPr>
        <p:spPr>
          <a:xfrm flipH="false" flipV="false" rot="1082194">
            <a:off x="9746861" y="7841097"/>
            <a:ext cx="2138586" cy="1298705"/>
          </a:xfrm>
          <a:custGeom>
            <a:avLst/>
            <a:gdLst/>
            <a:ahLst/>
            <a:cxnLst/>
            <a:rect r="r" b="b" t="t" l="l"/>
            <a:pathLst>
              <a:path h="1298705" w="2138586">
                <a:moveTo>
                  <a:pt x="0" y="0"/>
                </a:moveTo>
                <a:lnTo>
                  <a:pt x="2138587" y="0"/>
                </a:lnTo>
                <a:lnTo>
                  <a:pt x="2138587" y="1298705"/>
                </a:lnTo>
                <a:lnTo>
                  <a:pt x="0" y="12987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40" id="40"/>
          <p:cNvSpPr/>
          <p:nvPr/>
        </p:nvSpPr>
        <p:spPr>
          <a:xfrm flipH="false" flipV="false" rot="0">
            <a:off x="4611526" y="1260953"/>
            <a:ext cx="1475697" cy="1352275"/>
          </a:xfrm>
          <a:custGeom>
            <a:avLst/>
            <a:gdLst/>
            <a:ahLst/>
            <a:cxnLst/>
            <a:rect r="r" b="b" t="t" l="l"/>
            <a:pathLst>
              <a:path h="1352275" w="1475697">
                <a:moveTo>
                  <a:pt x="0" y="0"/>
                </a:moveTo>
                <a:lnTo>
                  <a:pt x="1475697" y="0"/>
                </a:lnTo>
                <a:lnTo>
                  <a:pt x="1475697" y="1352274"/>
                </a:lnTo>
                <a:lnTo>
                  <a:pt x="0" y="13522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1" id="41"/>
          <p:cNvSpPr/>
          <p:nvPr/>
        </p:nvSpPr>
        <p:spPr>
          <a:xfrm flipH="false" flipV="false" rot="-460453">
            <a:off x="12170309" y="937209"/>
            <a:ext cx="1991365" cy="1991365"/>
          </a:xfrm>
          <a:custGeom>
            <a:avLst/>
            <a:gdLst/>
            <a:ahLst/>
            <a:cxnLst/>
            <a:rect r="r" b="b" t="t" l="l"/>
            <a:pathLst>
              <a:path h="1991365" w="1991365">
                <a:moveTo>
                  <a:pt x="0" y="0"/>
                </a:moveTo>
                <a:lnTo>
                  <a:pt x="1991365" y="0"/>
                </a:lnTo>
                <a:lnTo>
                  <a:pt x="1991365" y="1991365"/>
                </a:lnTo>
                <a:lnTo>
                  <a:pt x="0" y="19913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42" id="42"/>
          <p:cNvSpPr/>
          <p:nvPr/>
        </p:nvSpPr>
        <p:spPr>
          <a:xfrm flipH="false" flipV="false" rot="654993">
            <a:off x="2710424" y="7375329"/>
            <a:ext cx="2342371" cy="2346637"/>
          </a:xfrm>
          <a:custGeom>
            <a:avLst/>
            <a:gdLst/>
            <a:ahLst/>
            <a:cxnLst/>
            <a:rect r="r" b="b" t="t" l="l"/>
            <a:pathLst>
              <a:path h="2346637" w="2342371">
                <a:moveTo>
                  <a:pt x="0" y="0"/>
                </a:moveTo>
                <a:lnTo>
                  <a:pt x="2342370" y="0"/>
                </a:lnTo>
                <a:lnTo>
                  <a:pt x="2342370" y="2346638"/>
                </a:lnTo>
                <a:lnTo>
                  <a:pt x="0" y="23466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3" id="43"/>
          <p:cNvSpPr txBox="true"/>
          <p:nvPr/>
        </p:nvSpPr>
        <p:spPr>
          <a:xfrm rot="0">
            <a:off x="4717050" y="3470019"/>
            <a:ext cx="3615812"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FFFFFF"/>
                </a:solidFill>
                <a:latin typeface="Childos Arabic Bold"/>
                <a:ea typeface="Childos Arabic Bold"/>
                <a:cs typeface="Childos Arabic Bold"/>
                <a:sym typeface="Childos Arabic Bold"/>
              </a:rPr>
              <a:t>Word List Distribution</a:t>
            </a:r>
          </a:p>
        </p:txBody>
      </p:sp>
      <p:sp>
        <p:nvSpPr>
          <p:cNvPr name="TextBox 44" id="44"/>
          <p:cNvSpPr txBox="true"/>
          <p:nvPr/>
        </p:nvSpPr>
        <p:spPr>
          <a:xfrm rot="0">
            <a:off x="4732203" y="4031170"/>
            <a:ext cx="3723093" cy="1420972"/>
          </a:xfrm>
          <a:prstGeom prst="rect">
            <a:avLst/>
          </a:prstGeom>
        </p:spPr>
        <p:txBody>
          <a:bodyPr anchor="t" rtlCol="false" tIns="0" lIns="0" bIns="0" rIns="0">
            <a:spAutoFit/>
          </a:bodyPr>
          <a:lstStyle/>
          <a:p>
            <a:pPr algn="l" marL="0" indent="0" lvl="0">
              <a:lnSpc>
                <a:spcPts val="2847"/>
              </a:lnSpc>
            </a:pPr>
            <a:r>
              <a:rPr lang="en-US" sz="2259">
                <a:solidFill>
                  <a:srgbClr val="FFFFFF"/>
                </a:solidFill>
                <a:latin typeface="Childos Arabic"/>
                <a:ea typeface="Childos Arabic"/>
                <a:cs typeface="Childos Arabic"/>
                <a:sym typeface="Childos Arabic"/>
              </a:rPr>
              <a:t>Lorem ipsum dolor sit amet, consectetur adipiscing elit, sed do eiusmod tempor incididunt ut labore et dolore magna aliqua. </a:t>
            </a:r>
          </a:p>
        </p:txBody>
      </p:sp>
      <p:sp>
        <p:nvSpPr>
          <p:cNvPr name="TextBox 45" id="45"/>
          <p:cNvSpPr txBox="true"/>
          <p:nvPr/>
        </p:nvSpPr>
        <p:spPr>
          <a:xfrm rot="0">
            <a:off x="11457668" y="3473453"/>
            <a:ext cx="3243343"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FFFFFF"/>
                </a:solidFill>
                <a:latin typeface="Childos Arabic Bold"/>
                <a:ea typeface="Childos Arabic Bold"/>
                <a:cs typeface="Childos Arabic Bold"/>
                <a:sym typeface="Childos Arabic Bold"/>
              </a:rPr>
              <a:t>Group Activities</a:t>
            </a:r>
          </a:p>
        </p:txBody>
      </p:sp>
      <p:sp>
        <p:nvSpPr>
          <p:cNvPr name="TextBox 46" id="46"/>
          <p:cNvSpPr txBox="true"/>
          <p:nvPr/>
        </p:nvSpPr>
        <p:spPr>
          <a:xfrm rot="0">
            <a:off x="11385590" y="4031170"/>
            <a:ext cx="3723093" cy="1420972"/>
          </a:xfrm>
          <a:prstGeom prst="rect">
            <a:avLst/>
          </a:prstGeom>
        </p:spPr>
        <p:txBody>
          <a:bodyPr anchor="t" rtlCol="false" tIns="0" lIns="0" bIns="0" rIns="0">
            <a:spAutoFit/>
          </a:bodyPr>
          <a:lstStyle/>
          <a:p>
            <a:pPr algn="l" marL="0" indent="0" lvl="0">
              <a:lnSpc>
                <a:spcPts val="2847"/>
              </a:lnSpc>
            </a:pPr>
            <a:r>
              <a:rPr lang="en-US" sz="2259">
                <a:solidFill>
                  <a:srgbClr val="FFFFFF"/>
                </a:solidFill>
                <a:latin typeface="Childos Arabic"/>
                <a:ea typeface="Childos Arabic"/>
                <a:cs typeface="Childos Arabic"/>
                <a:sym typeface="Childos Arabic"/>
              </a:rPr>
              <a:t>Lorem ipsum dolor sit amet, consectetur adipiscing elit, sed do eiusmod tempor incididunt ut labore et dolore magna aliqua. </a:t>
            </a:r>
          </a:p>
        </p:txBody>
      </p:sp>
      <p:sp>
        <p:nvSpPr>
          <p:cNvPr name="TextBox 47" id="47"/>
          <p:cNvSpPr txBox="true"/>
          <p:nvPr/>
        </p:nvSpPr>
        <p:spPr>
          <a:xfrm rot="0">
            <a:off x="6426280" y="6407867"/>
            <a:ext cx="3044979"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FFFFFF"/>
                </a:solidFill>
                <a:latin typeface="Childos Arabic Bold"/>
                <a:ea typeface="Childos Arabic Bold"/>
                <a:cs typeface="Childos Arabic Bold"/>
                <a:sym typeface="Childos Arabic Bold"/>
              </a:rPr>
              <a:t>Mock Spelling Bee</a:t>
            </a:r>
          </a:p>
        </p:txBody>
      </p:sp>
      <p:sp>
        <p:nvSpPr>
          <p:cNvPr name="TextBox 48" id="48"/>
          <p:cNvSpPr txBox="true"/>
          <p:nvPr/>
        </p:nvSpPr>
        <p:spPr>
          <a:xfrm rot="0">
            <a:off x="12565829" y="6407867"/>
            <a:ext cx="3059398" cy="329371"/>
          </a:xfrm>
          <a:prstGeom prst="rect">
            <a:avLst/>
          </a:prstGeom>
        </p:spPr>
        <p:txBody>
          <a:bodyPr anchor="t" rtlCol="false" tIns="0" lIns="0" bIns="0" rIns="0">
            <a:spAutoFit/>
          </a:bodyPr>
          <a:lstStyle/>
          <a:p>
            <a:pPr algn="ctr" marL="0" indent="0" lvl="0">
              <a:lnSpc>
                <a:spcPts val="2278"/>
              </a:lnSpc>
              <a:spcBef>
                <a:spcPct val="0"/>
              </a:spcBef>
            </a:pPr>
            <a:r>
              <a:rPr lang="en-US" b="true" sz="2559">
                <a:solidFill>
                  <a:srgbClr val="FFFFFF"/>
                </a:solidFill>
                <a:latin typeface="Childos Arabic Bold"/>
                <a:ea typeface="Childos Arabic Bold"/>
                <a:cs typeface="Childos Arabic Bold"/>
                <a:sym typeface="Childos Arabic Bold"/>
              </a:rPr>
              <a:t>Conduct the Bee</a:t>
            </a:r>
          </a:p>
        </p:txBody>
      </p:sp>
      <p:sp>
        <p:nvSpPr>
          <p:cNvPr name="TextBox 49" id="49"/>
          <p:cNvSpPr txBox="true"/>
          <p:nvPr/>
        </p:nvSpPr>
        <p:spPr>
          <a:xfrm rot="0">
            <a:off x="12281607" y="6975563"/>
            <a:ext cx="3723093" cy="1420972"/>
          </a:xfrm>
          <a:prstGeom prst="rect">
            <a:avLst/>
          </a:prstGeom>
        </p:spPr>
        <p:txBody>
          <a:bodyPr anchor="t" rtlCol="false" tIns="0" lIns="0" bIns="0" rIns="0">
            <a:spAutoFit/>
          </a:bodyPr>
          <a:lstStyle/>
          <a:p>
            <a:pPr algn="l" marL="0" indent="0" lvl="0">
              <a:lnSpc>
                <a:spcPts val="2847"/>
              </a:lnSpc>
            </a:pPr>
            <a:r>
              <a:rPr lang="en-US" sz="2259">
                <a:solidFill>
                  <a:srgbClr val="FFFFFF"/>
                </a:solidFill>
                <a:latin typeface="Childos Arabic"/>
                <a:ea typeface="Childos Arabic"/>
                <a:cs typeface="Childos Arabic"/>
                <a:sym typeface="Childos Arabic"/>
              </a:rPr>
              <a:t>Lorem ipsum dolor sit amet, consectetur adipiscing elit, sed do eiusmod tempor incididunt ut labore et dolore magna aliqua. </a:t>
            </a:r>
          </a:p>
        </p:txBody>
      </p:sp>
      <p:sp>
        <p:nvSpPr>
          <p:cNvPr name="TextBox 50" id="50"/>
          <p:cNvSpPr txBox="true"/>
          <p:nvPr/>
        </p:nvSpPr>
        <p:spPr>
          <a:xfrm rot="0">
            <a:off x="3413768" y="3570255"/>
            <a:ext cx="797931" cy="569914"/>
          </a:xfrm>
          <a:prstGeom prst="rect">
            <a:avLst/>
          </a:prstGeom>
        </p:spPr>
        <p:txBody>
          <a:bodyPr anchor="t" rtlCol="false" tIns="0" lIns="0" bIns="0" rIns="0">
            <a:spAutoFit/>
          </a:bodyPr>
          <a:lstStyle/>
          <a:p>
            <a:pPr algn="ctr" marL="0" indent="0" lvl="0">
              <a:lnSpc>
                <a:spcPts val="4015"/>
              </a:lnSpc>
              <a:spcBef>
                <a:spcPct val="0"/>
              </a:spcBef>
            </a:pPr>
            <a:r>
              <a:rPr lang="en-US" sz="4461">
                <a:solidFill>
                  <a:srgbClr val="E63B53"/>
                </a:solidFill>
                <a:latin typeface="BM Hanna"/>
                <a:ea typeface="BM Hanna"/>
                <a:cs typeface="BM Hanna"/>
                <a:sym typeface="BM Hanna"/>
              </a:rPr>
              <a:t>01</a:t>
            </a:r>
          </a:p>
        </p:txBody>
      </p:sp>
      <p:sp>
        <p:nvSpPr>
          <p:cNvPr name="TextBox 51" id="51"/>
          <p:cNvSpPr txBox="true"/>
          <p:nvPr/>
        </p:nvSpPr>
        <p:spPr>
          <a:xfrm rot="0">
            <a:off x="9721127" y="3570324"/>
            <a:ext cx="941625" cy="569914"/>
          </a:xfrm>
          <a:prstGeom prst="rect">
            <a:avLst/>
          </a:prstGeom>
        </p:spPr>
        <p:txBody>
          <a:bodyPr anchor="t" rtlCol="false" tIns="0" lIns="0" bIns="0" rIns="0">
            <a:spAutoFit/>
          </a:bodyPr>
          <a:lstStyle/>
          <a:p>
            <a:pPr algn="ctr" marL="0" indent="0" lvl="0">
              <a:lnSpc>
                <a:spcPts val="4015"/>
              </a:lnSpc>
              <a:spcBef>
                <a:spcPct val="0"/>
              </a:spcBef>
            </a:pPr>
            <a:r>
              <a:rPr lang="en-US" sz="4461">
                <a:solidFill>
                  <a:srgbClr val="E63B53"/>
                </a:solidFill>
                <a:latin typeface="BM Hanna"/>
                <a:ea typeface="BM Hanna"/>
                <a:cs typeface="BM Hanna"/>
                <a:sym typeface="BM Hanna"/>
              </a:rPr>
              <a:t>03</a:t>
            </a:r>
          </a:p>
        </p:txBody>
      </p:sp>
      <p:sp>
        <p:nvSpPr>
          <p:cNvPr name="TextBox 52" id="52"/>
          <p:cNvSpPr txBox="true"/>
          <p:nvPr/>
        </p:nvSpPr>
        <p:spPr>
          <a:xfrm rot="0">
            <a:off x="4865391" y="6419417"/>
            <a:ext cx="900121" cy="569914"/>
          </a:xfrm>
          <a:prstGeom prst="rect">
            <a:avLst/>
          </a:prstGeom>
        </p:spPr>
        <p:txBody>
          <a:bodyPr anchor="t" rtlCol="false" tIns="0" lIns="0" bIns="0" rIns="0">
            <a:spAutoFit/>
          </a:bodyPr>
          <a:lstStyle/>
          <a:p>
            <a:pPr algn="ctr" marL="0" indent="0" lvl="0">
              <a:lnSpc>
                <a:spcPts val="4015"/>
              </a:lnSpc>
              <a:spcBef>
                <a:spcPct val="0"/>
              </a:spcBef>
            </a:pPr>
            <a:r>
              <a:rPr lang="en-US" sz="4461">
                <a:solidFill>
                  <a:srgbClr val="E63B53"/>
                </a:solidFill>
                <a:latin typeface="BM Hanna"/>
                <a:ea typeface="BM Hanna"/>
                <a:cs typeface="BM Hanna"/>
                <a:sym typeface="BM Hanna"/>
              </a:rPr>
              <a:t>02</a:t>
            </a:r>
          </a:p>
        </p:txBody>
      </p:sp>
      <p:sp>
        <p:nvSpPr>
          <p:cNvPr name="TextBox 53" id="53"/>
          <p:cNvSpPr txBox="true"/>
          <p:nvPr/>
        </p:nvSpPr>
        <p:spPr>
          <a:xfrm rot="0">
            <a:off x="10976095" y="6434155"/>
            <a:ext cx="1070168" cy="569914"/>
          </a:xfrm>
          <a:prstGeom prst="rect">
            <a:avLst/>
          </a:prstGeom>
        </p:spPr>
        <p:txBody>
          <a:bodyPr anchor="t" rtlCol="false" tIns="0" lIns="0" bIns="0" rIns="0">
            <a:spAutoFit/>
          </a:bodyPr>
          <a:lstStyle/>
          <a:p>
            <a:pPr algn="ctr" marL="0" indent="0" lvl="0">
              <a:lnSpc>
                <a:spcPts val="4015"/>
              </a:lnSpc>
              <a:spcBef>
                <a:spcPct val="0"/>
              </a:spcBef>
            </a:pPr>
            <a:r>
              <a:rPr lang="en-US" sz="4461">
                <a:solidFill>
                  <a:srgbClr val="E63B53"/>
                </a:solidFill>
                <a:latin typeface="BM Hanna"/>
                <a:ea typeface="BM Hanna"/>
                <a:cs typeface="BM Hanna"/>
                <a:sym typeface="BM Hanna"/>
              </a:rPr>
              <a:t>04</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4F68"/>
        </a:solidFill>
      </p:bgPr>
    </p:bg>
    <p:spTree>
      <p:nvGrpSpPr>
        <p:cNvPr id="1" name=""/>
        <p:cNvGrpSpPr/>
        <p:nvPr/>
      </p:nvGrpSpPr>
      <p:grpSpPr>
        <a:xfrm>
          <a:off x="0" y="0"/>
          <a:ext cx="0" cy="0"/>
          <a:chOff x="0" y="0"/>
          <a:chExt cx="0" cy="0"/>
        </a:xfrm>
      </p:grpSpPr>
      <p:grpSp>
        <p:nvGrpSpPr>
          <p:cNvPr name="Group 2" id="2"/>
          <p:cNvGrpSpPr/>
          <p:nvPr/>
        </p:nvGrpSpPr>
        <p:grpSpPr>
          <a:xfrm rot="0">
            <a:off x="-266700" y="-14815"/>
            <a:ext cx="20575055" cy="10301815"/>
            <a:chOff x="0" y="0"/>
            <a:chExt cx="27433407" cy="13735753"/>
          </a:xfrm>
        </p:grpSpPr>
        <p:sp>
          <p:nvSpPr>
            <p:cNvPr name="Freeform 3" id="3"/>
            <p:cNvSpPr/>
            <p:nvPr/>
          </p:nvSpPr>
          <p:spPr>
            <a:xfrm flipH="false" flipV="false" rot="0">
              <a:off x="0" y="0"/>
              <a:ext cx="13735753" cy="13735753"/>
            </a:xfrm>
            <a:custGeom>
              <a:avLst/>
              <a:gdLst/>
              <a:ahLst/>
              <a:cxnLst/>
              <a:rect r="r" b="b" t="t" l="l"/>
              <a:pathLst>
                <a:path h="13735753" w="13735753">
                  <a:moveTo>
                    <a:pt x="0" y="0"/>
                  </a:moveTo>
                  <a:lnTo>
                    <a:pt x="13735753" y="0"/>
                  </a:lnTo>
                  <a:lnTo>
                    <a:pt x="13735753" y="13735753"/>
                  </a:lnTo>
                  <a:lnTo>
                    <a:pt x="0" y="13735753"/>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3697653" y="0"/>
              <a:ext cx="13735753" cy="13735753"/>
            </a:xfrm>
            <a:custGeom>
              <a:avLst/>
              <a:gdLst/>
              <a:ahLst/>
              <a:cxnLst/>
              <a:rect r="r" b="b" t="t" l="l"/>
              <a:pathLst>
                <a:path h="13735753" w="13735753">
                  <a:moveTo>
                    <a:pt x="0" y="0"/>
                  </a:moveTo>
                  <a:lnTo>
                    <a:pt x="13735754" y="0"/>
                  </a:lnTo>
                  <a:lnTo>
                    <a:pt x="13735754" y="13735753"/>
                  </a:lnTo>
                  <a:lnTo>
                    <a:pt x="0" y="13735753"/>
                  </a:lnTo>
                  <a:lnTo>
                    <a:pt x="0"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a:ln cap="sq">
              <a:noFill/>
              <a:prstDash val="solid"/>
              <a:miter/>
            </a:ln>
          </p:spPr>
        </p:sp>
      </p:grpSp>
      <p:grpSp>
        <p:nvGrpSpPr>
          <p:cNvPr name="Group 5" id="5"/>
          <p:cNvGrpSpPr/>
          <p:nvPr/>
        </p:nvGrpSpPr>
        <p:grpSpPr>
          <a:xfrm rot="0">
            <a:off x="1622623" y="536210"/>
            <a:ext cx="16093078" cy="8798290"/>
            <a:chOff x="0" y="0"/>
            <a:chExt cx="4238506" cy="2317245"/>
          </a:xfrm>
        </p:grpSpPr>
        <p:sp>
          <p:nvSpPr>
            <p:cNvPr name="Freeform 6" id="6"/>
            <p:cNvSpPr/>
            <p:nvPr/>
          </p:nvSpPr>
          <p:spPr>
            <a:xfrm flipH="false" flipV="false" rot="0">
              <a:off x="0" y="0"/>
              <a:ext cx="4238506" cy="2317245"/>
            </a:xfrm>
            <a:custGeom>
              <a:avLst/>
              <a:gdLst/>
              <a:ahLst/>
              <a:cxnLst/>
              <a:rect r="r" b="b" t="t" l="l"/>
              <a:pathLst>
                <a:path h="2317245" w="4238506">
                  <a:moveTo>
                    <a:pt x="33675" y="0"/>
                  </a:moveTo>
                  <a:lnTo>
                    <a:pt x="4204831" y="0"/>
                  </a:lnTo>
                  <a:cubicBezTo>
                    <a:pt x="4213762" y="0"/>
                    <a:pt x="4222328" y="3548"/>
                    <a:pt x="4228643" y="9863"/>
                  </a:cubicBezTo>
                  <a:cubicBezTo>
                    <a:pt x="4234958" y="16178"/>
                    <a:pt x="4238506" y="24744"/>
                    <a:pt x="4238506" y="33675"/>
                  </a:cubicBezTo>
                  <a:lnTo>
                    <a:pt x="4238506" y="2283570"/>
                  </a:lnTo>
                  <a:cubicBezTo>
                    <a:pt x="4238506" y="2292501"/>
                    <a:pt x="4234958" y="2301067"/>
                    <a:pt x="4228643" y="2307382"/>
                  </a:cubicBezTo>
                  <a:cubicBezTo>
                    <a:pt x="4222328" y="2313697"/>
                    <a:pt x="4213762" y="2317245"/>
                    <a:pt x="4204831" y="2317245"/>
                  </a:cubicBezTo>
                  <a:lnTo>
                    <a:pt x="33675" y="2317245"/>
                  </a:lnTo>
                  <a:cubicBezTo>
                    <a:pt x="24744" y="2317245"/>
                    <a:pt x="16178" y="2313697"/>
                    <a:pt x="9863" y="2307382"/>
                  </a:cubicBezTo>
                  <a:cubicBezTo>
                    <a:pt x="3548" y="2301067"/>
                    <a:pt x="0" y="2292501"/>
                    <a:pt x="0" y="2283570"/>
                  </a:cubicBezTo>
                  <a:lnTo>
                    <a:pt x="0" y="33675"/>
                  </a:lnTo>
                  <a:cubicBezTo>
                    <a:pt x="0" y="24744"/>
                    <a:pt x="3548" y="16178"/>
                    <a:pt x="9863" y="9863"/>
                  </a:cubicBezTo>
                  <a:cubicBezTo>
                    <a:pt x="16178" y="3548"/>
                    <a:pt x="24744" y="0"/>
                    <a:pt x="33675" y="0"/>
                  </a:cubicBezTo>
                  <a:close/>
                </a:path>
              </a:pathLst>
            </a:custGeom>
            <a:solidFill>
              <a:srgbClr val="F2E7CE"/>
            </a:solidFill>
            <a:ln cap="rnd">
              <a:noFill/>
              <a:prstDash val="solid"/>
              <a:round/>
            </a:ln>
          </p:spPr>
        </p:sp>
        <p:sp>
          <p:nvSpPr>
            <p:cNvPr name="TextBox 7" id="7"/>
            <p:cNvSpPr txBox="true"/>
            <p:nvPr/>
          </p:nvSpPr>
          <p:spPr>
            <a:xfrm>
              <a:off x="0" y="-57150"/>
              <a:ext cx="4238506" cy="2374395"/>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95053" y="744355"/>
            <a:ext cx="16201124" cy="8798290"/>
            <a:chOff x="0" y="0"/>
            <a:chExt cx="4266963" cy="2317245"/>
          </a:xfrm>
        </p:grpSpPr>
        <p:sp>
          <p:nvSpPr>
            <p:cNvPr name="Freeform 9" id="9"/>
            <p:cNvSpPr/>
            <p:nvPr/>
          </p:nvSpPr>
          <p:spPr>
            <a:xfrm flipH="false" flipV="false" rot="0">
              <a:off x="0" y="0"/>
              <a:ext cx="4266963" cy="2317245"/>
            </a:xfrm>
            <a:custGeom>
              <a:avLst/>
              <a:gdLst/>
              <a:ahLst/>
              <a:cxnLst/>
              <a:rect r="r" b="b" t="t" l="l"/>
              <a:pathLst>
                <a:path h="2317245" w="4266963">
                  <a:moveTo>
                    <a:pt x="33450" y="0"/>
                  </a:moveTo>
                  <a:lnTo>
                    <a:pt x="4233513" y="0"/>
                  </a:lnTo>
                  <a:cubicBezTo>
                    <a:pt x="4242384" y="0"/>
                    <a:pt x="4250892" y="3524"/>
                    <a:pt x="4257165" y="9797"/>
                  </a:cubicBezTo>
                  <a:cubicBezTo>
                    <a:pt x="4263439" y="16071"/>
                    <a:pt x="4266963" y="24579"/>
                    <a:pt x="4266963" y="33450"/>
                  </a:cubicBezTo>
                  <a:lnTo>
                    <a:pt x="4266963" y="2283795"/>
                  </a:lnTo>
                  <a:cubicBezTo>
                    <a:pt x="4266963" y="2292666"/>
                    <a:pt x="4263439" y="2301175"/>
                    <a:pt x="4257165" y="2307448"/>
                  </a:cubicBezTo>
                  <a:cubicBezTo>
                    <a:pt x="4250892" y="2313721"/>
                    <a:pt x="4242384" y="2317245"/>
                    <a:pt x="4233513" y="2317245"/>
                  </a:cubicBezTo>
                  <a:lnTo>
                    <a:pt x="33450" y="2317245"/>
                  </a:lnTo>
                  <a:cubicBezTo>
                    <a:pt x="24579" y="2317245"/>
                    <a:pt x="16071" y="2313721"/>
                    <a:pt x="9797" y="2307448"/>
                  </a:cubicBezTo>
                  <a:cubicBezTo>
                    <a:pt x="3524" y="2301175"/>
                    <a:pt x="0" y="2292666"/>
                    <a:pt x="0" y="2283795"/>
                  </a:cubicBezTo>
                  <a:lnTo>
                    <a:pt x="0" y="33450"/>
                  </a:lnTo>
                  <a:cubicBezTo>
                    <a:pt x="0" y="24579"/>
                    <a:pt x="3524" y="16071"/>
                    <a:pt x="9797" y="9797"/>
                  </a:cubicBezTo>
                  <a:cubicBezTo>
                    <a:pt x="16071" y="3524"/>
                    <a:pt x="24579" y="0"/>
                    <a:pt x="33450" y="0"/>
                  </a:cubicBezTo>
                  <a:close/>
                </a:path>
              </a:pathLst>
            </a:custGeom>
            <a:solidFill>
              <a:srgbClr val="F9F6DC"/>
            </a:solidFill>
            <a:ln cap="rnd">
              <a:noFill/>
              <a:prstDash val="solid"/>
              <a:round/>
            </a:ln>
          </p:spPr>
        </p:sp>
        <p:sp>
          <p:nvSpPr>
            <p:cNvPr name="TextBox 10" id="10"/>
            <p:cNvSpPr txBox="true"/>
            <p:nvPr/>
          </p:nvSpPr>
          <p:spPr>
            <a:xfrm>
              <a:off x="0" y="-57150"/>
              <a:ext cx="4266963" cy="2374395"/>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995039" y="4389479"/>
            <a:ext cx="3145052" cy="1052258"/>
            <a:chOff x="0" y="0"/>
            <a:chExt cx="828326" cy="277138"/>
          </a:xfrm>
        </p:grpSpPr>
        <p:sp>
          <p:nvSpPr>
            <p:cNvPr name="Freeform 12" id="12"/>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2CFFF"/>
            </a:solidFill>
          </p:spPr>
        </p:sp>
        <p:sp>
          <p:nvSpPr>
            <p:cNvPr name="TextBox 13" id="13"/>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2995039" y="5654891"/>
            <a:ext cx="3145052" cy="1052258"/>
            <a:chOff x="0" y="0"/>
            <a:chExt cx="828326" cy="277138"/>
          </a:xfrm>
        </p:grpSpPr>
        <p:sp>
          <p:nvSpPr>
            <p:cNvPr name="Freeform 15" id="15"/>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FDD83B"/>
            </a:solidFill>
          </p:spPr>
        </p:sp>
        <p:sp>
          <p:nvSpPr>
            <p:cNvPr name="TextBox 16" id="16"/>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995039" y="6916699"/>
            <a:ext cx="3145052" cy="1052258"/>
            <a:chOff x="0" y="0"/>
            <a:chExt cx="828326" cy="277138"/>
          </a:xfrm>
        </p:grpSpPr>
        <p:sp>
          <p:nvSpPr>
            <p:cNvPr name="Freeform 18" id="18"/>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FDD83B"/>
            </a:solidFill>
          </p:spPr>
        </p:sp>
        <p:sp>
          <p:nvSpPr>
            <p:cNvPr name="TextBox 19" id="19"/>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735830" y="1593836"/>
            <a:ext cx="1773586" cy="7099328"/>
          </a:xfrm>
          <a:custGeom>
            <a:avLst/>
            <a:gdLst/>
            <a:ahLst/>
            <a:cxnLst/>
            <a:rect r="r" b="b" t="t" l="l"/>
            <a:pathLst>
              <a:path h="7099328" w="1773586">
                <a:moveTo>
                  <a:pt x="0" y="0"/>
                </a:moveTo>
                <a:lnTo>
                  <a:pt x="1773585" y="0"/>
                </a:lnTo>
                <a:lnTo>
                  <a:pt x="1773585" y="7099328"/>
                </a:lnTo>
                <a:lnTo>
                  <a:pt x="0" y="7099328"/>
                </a:lnTo>
                <a:lnTo>
                  <a:pt x="0" y="0"/>
                </a:lnTo>
                <a:close/>
              </a:path>
            </a:pathLst>
          </a:custGeom>
          <a:blipFill>
            <a:blip r:embed="rId4">
              <a:extLst>
                <a:ext uri="{96DAC541-7B7A-43D3-8B79-37D633B846F1}">
                  <asvg:svgBlip xmlns:asvg="http://schemas.microsoft.com/office/drawing/2016/SVG/main" r:embed="rId5"/>
                </a:ext>
              </a:extLst>
            </a:blip>
            <a:stretch>
              <a:fillRect l="0" t="0" r="0" b="-99135"/>
            </a:stretch>
          </a:blipFill>
        </p:spPr>
      </p:sp>
      <p:grpSp>
        <p:nvGrpSpPr>
          <p:cNvPr name="Group 21" id="21"/>
          <p:cNvGrpSpPr/>
          <p:nvPr/>
        </p:nvGrpSpPr>
        <p:grpSpPr>
          <a:xfrm rot="0">
            <a:off x="6336123" y="4391281"/>
            <a:ext cx="3145052" cy="1052258"/>
            <a:chOff x="0" y="0"/>
            <a:chExt cx="828326" cy="277138"/>
          </a:xfrm>
        </p:grpSpPr>
        <p:sp>
          <p:nvSpPr>
            <p:cNvPr name="Freeform 22" id="22"/>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FEACB0"/>
            </a:solidFill>
          </p:spPr>
        </p:sp>
        <p:sp>
          <p:nvSpPr>
            <p:cNvPr name="TextBox 23" id="23"/>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6336123" y="5656693"/>
            <a:ext cx="3145052" cy="1052258"/>
            <a:chOff x="0" y="0"/>
            <a:chExt cx="828326" cy="277138"/>
          </a:xfrm>
        </p:grpSpPr>
        <p:sp>
          <p:nvSpPr>
            <p:cNvPr name="Freeform 25" id="25"/>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26" id="26"/>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6336123" y="6918501"/>
            <a:ext cx="3145052" cy="1052258"/>
            <a:chOff x="0" y="0"/>
            <a:chExt cx="828326" cy="277138"/>
          </a:xfrm>
        </p:grpSpPr>
        <p:sp>
          <p:nvSpPr>
            <p:cNvPr name="Freeform 28" id="28"/>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29" id="29"/>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9677207" y="4393083"/>
            <a:ext cx="3145052" cy="1052258"/>
            <a:chOff x="0" y="0"/>
            <a:chExt cx="828326" cy="277138"/>
          </a:xfrm>
        </p:grpSpPr>
        <p:sp>
          <p:nvSpPr>
            <p:cNvPr name="Freeform 31" id="31"/>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FEACB0"/>
            </a:solidFill>
          </p:spPr>
        </p:sp>
        <p:sp>
          <p:nvSpPr>
            <p:cNvPr name="TextBox 32" id="32"/>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33" id="33"/>
          <p:cNvGrpSpPr/>
          <p:nvPr/>
        </p:nvGrpSpPr>
        <p:grpSpPr>
          <a:xfrm rot="0">
            <a:off x="9677207" y="5658495"/>
            <a:ext cx="3145052" cy="1052258"/>
            <a:chOff x="0" y="0"/>
            <a:chExt cx="828326" cy="277138"/>
          </a:xfrm>
        </p:grpSpPr>
        <p:sp>
          <p:nvSpPr>
            <p:cNvPr name="Freeform 34" id="34"/>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35" id="35"/>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36" id="36"/>
          <p:cNvGrpSpPr/>
          <p:nvPr/>
        </p:nvGrpSpPr>
        <p:grpSpPr>
          <a:xfrm rot="0">
            <a:off x="9677207" y="6920303"/>
            <a:ext cx="3145052" cy="1052258"/>
            <a:chOff x="0" y="0"/>
            <a:chExt cx="828326" cy="277138"/>
          </a:xfrm>
        </p:grpSpPr>
        <p:sp>
          <p:nvSpPr>
            <p:cNvPr name="Freeform 37" id="37"/>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38" id="38"/>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39" id="39"/>
          <p:cNvGrpSpPr/>
          <p:nvPr/>
        </p:nvGrpSpPr>
        <p:grpSpPr>
          <a:xfrm rot="0">
            <a:off x="13018292" y="4394885"/>
            <a:ext cx="3145052" cy="1052258"/>
            <a:chOff x="0" y="0"/>
            <a:chExt cx="828326" cy="277138"/>
          </a:xfrm>
        </p:grpSpPr>
        <p:sp>
          <p:nvSpPr>
            <p:cNvPr name="Freeform 40" id="40"/>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FEACB0"/>
            </a:solidFill>
          </p:spPr>
        </p:sp>
        <p:sp>
          <p:nvSpPr>
            <p:cNvPr name="TextBox 41" id="41"/>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42" id="42"/>
          <p:cNvGrpSpPr/>
          <p:nvPr/>
        </p:nvGrpSpPr>
        <p:grpSpPr>
          <a:xfrm rot="0">
            <a:off x="13018292" y="5660297"/>
            <a:ext cx="3145052" cy="1052258"/>
            <a:chOff x="0" y="0"/>
            <a:chExt cx="828326" cy="277138"/>
          </a:xfrm>
        </p:grpSpPr>
        <p:sp>
          <p:nvSpPr>
            <p:cNvPr name="Freeform 43" id="43"/>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44" id="44"/>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grpSp>
        <p:nvGrpSpPr>
          <p:cNvPr name="Group 45" id="45"/>
          <p:cNvGrpSpPr/>
          <p:nvPr/>
        </p:nvGrpSpPr>
        <p:grpSpPr>
          <a:xfrm rot="0">
            <a:off x="13018292" y="6922104"/>
            <a:ext cx="3145052" cy="1052258"/>
            <a:chOff x="0" y="0"/>
            <a:chExt cx="828326" cy="277138"/>
          </a:xfrm>
        </p:grpSpPr>
        <p:sp>
          <p:nvSpPr>
            <p:cNvPr name="Freeform 46" id="46"/>
            <p:cNvSpPr/>
            <p:nvPr/>
          </p:nvSpPr>
          <p:spPr>
            <a:xfrm flipH="false" flipV="false" rot="0">
              <a:off x="0" y="0"/>
              <a:ext cx="828326" cy="277138"/>
            </a:xfrm>
            <a:custGeom>
              <a:avLst/>
              <a:gdLst/>
              <a:ahLst/>
              <a:cxnLst/>
              <a:rect r="r" b="b" t="t" l="l"/>
              <a:pathLst>
                <a:path h="277138" w="828326">
                  <a:moveTo>
                    <a:pt x="0" y="0"/>
                  </a:moveTo>
                  <a:lnTo>
                    <a:pt x="828326" y="0"/>
                  </a:lnTo>
                  <a:lnTo>
                    <a:pt x="828326" y="277138"/>
                  </a:lnTo>
                  <a:lnTo>
                    <a:pt x="0" y="277138"/>
                  </a:lnTo>
                  <a:close/>
                </a:path>
              </a:pathLst>
            </a:custGeom>
            <a:solidFill>
              <a:srgbClr val="ECDBCF"/>
            </a:solidFill>
          </p:spPr>
        </p:sp>
        <p:sp>
          <p:nvSpPr>
            <p:cNvPr name="TextBox 47" id="47"/>
            <p:cNvSpPr txBox="true"/>
            <p:nvPr/>
          </p:nvSpPr>
          <p:spPr>
            <a:xfrm>
              <a:off x="0" y="-57150"/>
              <a:ext cx="828326" cy="334288"/>
            </a:xfrm>
            <a:prstGeom prst="rect">
              <a:avLst/>
            </a:prstGeom>
          </p:spPr>
          <p:txBody>
            <a:bodyPr anchor="ctr" rtlCol="false" tIns="50800" lIns="50800" bIns="50800" rIns="50800"/>
            <a:lstStyle/>
            <a:p>
              <a:pPr algn="ctr">
                <a:lnSpc>
                  <a:spcPts val="2659"/>
                </a:lnSpc>
              </a:pPr>
            </a:p>
          </p:txBody>
        </p:sp>
      </p:grpSp>
      <p:sp>
        <p:nvSpPr>
          <p:cNvPr name="TextBox 48" id="48"/>
          <p:cNvSpPr txBox="true"/>
          <p:nvPr/>
        </p:nvSpPr>
        <p:spPr>
          <a:xfrm rot="0">
            <a:off x="6641307" y="2195143"/>
            <a:ext cx="10137102" cy="1332925"/>
          </a:xfrm>
          <a:prstGeom prst="rect">
            <a:avLst/>
          </a:prstGeom>
        </p:spPr>
        <p:txBody>
          <a:bodyPr anchor="t" rtlCol="false" tIns="0" lIns="0" bIns="0" rIns="0">
            <a:spAutoFit/>
          </a:bodyPr>
          <a:lstStyle/>
          <a:p>
            <a:pPr algn="l" marL="0" indent="0" lvl="0">
              <a:lnSpc>
                <a:spcPts val="9661"/>
              </a:lnSpc>
              <a:spcBef>
                <a:spcPct val="0"/>
              </a:spcBef>
            </a:pPr>
            <a:r>
              <a:rPr lang="en-US" sz="10734" spc="-418" strike="noStrike" u="none">
                <a:solidFill>
                  <a:srgbClr val="FD4F68"/>
                </a:solidFill>
                <a:latin typeface="BM Hanna"/>
                <a:ea typeface="BM Hanna"/>
                <a:cs typeface="BM Hanna"/>
                <a:sym typeface="BM Hanna"/>
              </a:rPr>
              <a:t>Project Timeline</a:t>
            </a:r>
          </a:p>
        </p:txBody>
      </p:sp>
      <p:sp>
        <p:nvSpPr>
          <p:cNvPr name="Freeform 49" id="49"/>
          <p:cNvSpPr/>
          <p:nvPr/>
        </p:nvSpPr>
        <p:spPr>
          <a:xfrm flipH="false" flipV="false" rot="1082194">
            <a:off x="5169509" y="8239968"/>
            <a:ext cx="1941164" cy="1178816"/>
          </a:xfrm>
          <a:custGeom>
            <a:avLst/>
            <a:gdLst/>
            <a:ahLst/>
            <a:cxnLst/>
            <a:rect r="r" b="b" t="t" l="l"/>
            <a:pathLst>
              <a:path h="1178816" w="1941164">
                <a:moveTo>
                  <a:pt x="0" y="0"/>
                </a:moveTo>
                <a:lnTo>
                  <a:pt x="1941163" y="0"/>
                </a:lnTo>
                <a:lnTo>
                  <a:pt x="1941163" y="1178816"/>
                </a:lnTo>
                <a:lnTo>
                  <a:pt x="0" y="11788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rnd">
            <a:noFill/>
            <a:prstDash val="solid"/>
            <a:round/>
          </a:ln>
        </p:spPr>
      </p:sp>
      <p:sp>
        <p:nvSpPr>
          <p:cNvPr name="Freeform 50" id="50"/>
          <p:cNvSpPr/>
          <p:nvPr/>
        </p:nvSpPr>
        <p:spPr>
          <a:xfrm flipH="false" flipV="false" rot="2564635">
            <a:off x="16340147" y="3415883"/>
            <a:ext cx="697081" cy="793778"/>
          </a:xfrm>
          <a:custGeom>
            <a:avLst/>
            <a:gdLst/>
            <a:ahLst/>
            <a:cxnLst/>
            <a:rect r="r" b="b" t="t" l="l"/>
            <a:pathLst>
              <a:path h="793778" w="697081">
                <a:moveTo>
                  <a:pt x="0" y="0"/>
                </a:moveTo>
                <a:lnTo>
                  <a:pt x="697081" y="0"/>
                </a:lnTo>
                <a:lnTo>
                  <a:pt x="697081" y="793778"/>
                </a:lnTo>
                <a:lnTo>
                  <a:pt x="0" y="7937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51" id="51"/>
          <p:cNvSpPr/>
          <p:nvPr/>
        </p:nvSpPr>
        <p:spPr>
          <a:xfrm flipH="true" flipV="false" rot="9898312">
            <a:off x="3626551" y="4006551"/>
            <a:ext cx="1592436" cy="741207"/>
          </a:xfrm>
          <a:custGeom>
            <a:avLst/>
            <a:gdLst/>
            <a:ahLst/>
            <a:cxnLst/>
            <a:rect r="r" b="b" t="t" l="l"/>
            <a:pathLst>
              <a:path h="741207" w="1592436">
                <a:moveTo>
                  <a:pt x="1592436" y="0"/>
                </a:moveTo>
                <a:lnTo>
                  <a:pt x="0" y="0"/>
                </a:lnTo>
                <a:lnTo>
                  <a:pt x="0" y="741207"/>
                </a:lnTo>
                <a:lnTo>
                  <a:pt x="1592436" y="741207"/>
                </a:lnTo>
                <a:lnTo>
                  <a:pt x="1592436" y="0"/>
                </a:lnTo>
                <a:close/>
              </a:path>
            </a:pathLst>
          </a:custGeom>
          <a:blipFill>
            <a:blip r:embed="rId10">
              <a:extLst>
                <a:ext uri="{96DAC541-7B7A-43D3-8B79-37D633B846F1}">
                  <asvg:svgBlip xmlns:asvg="http://schemas.microsoft.com/office/drawing/2016/SVG/main" r:embed="rId11"/>
                </a:ext>
              </a:extLst>
            </a:blip>
            <a:stretch>
              <a:fillRect l="0" t="0" r="0" b="0"/>
            </a:stretch>
          </a:blipFill>
          <a:ln cap="rnd">
            <a:noFill/>
            <a:prstDash val="solid"/>
            <a:round/>
          </a:ln>
        </p:spPr>
      </p:sp>
      <p:sp>
        <p:nvSpPr>
          <p:cNvPr name="Freeform 52" id="52"/>
          <p:cNvSpPr/>
          <p:nvPr/>
        </p:nvSpPr>
        <p:spPr>
          <a:xfrm flipH="false" flipV="false" rot="0">
            <a:off x="14807697" y="5701467"/>
            <a:ext cx="3097322" cy="4114800"/>
          </a:xfrm>
          <a:custGeom>
            <a:avLst/>
            <a:gdLst/>
            <a:ahLst/>
            <a:cxnLst/>
            <a:rect r="r" b="b" t="t" l="l"/>
            <a:pathLst>
              <a:path h="4114800" w="3097322">
                <a:moveTo>
                  <a:pt x="0" y="0"/>
                </a:moveTo>
                <a:lnTo>
                  <a:pt x="3097323" y="0"/>
                </a:lnTo>
                <a:lnTo>
                  <a:pt x="3097323"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53" id="53"/>
          <p:cNvSpPr txBox="true"/>
          <p:nvPr/>
        </p:nvSpPr>
        <p:spPr>
          <a:xfrm rot="0">
            <a:off x="3363038" y="5950705"/>
            <a:ext cx="2540600" cy="546354"/>
          </a:xfrm>
          <a:prstGeom prst="rect">
            <a:avLst/>
          </a:prstGeom>
        </p:spPr>
        <p:txBody>
          <a:bodyPr anchor="t" rtlCol="false" tIns="0" lIns="0" bIns="0" rIns="0">
            <a:spAutoFit/>
          </a:bodyPr>
          <a:lstStyle/>
          <a:p>
            <a:pPr algn="l" marL="0" indent="0" lvl="0">
              <a:lnSpc>
                <a:spcPts val="3738"/>
              </a:lnSpc>
            </a:pPr>
            <a:r>
              <a:rPr lang="en-US" b="true" sz="4200">
                <a:solidFill>
                  <a:srgbClr val="390D98"/>
                </a:solidFill>
                <a:latin typeface="Childos Arabic Bold"/>
                <a:ea typeface="Childos Arabic Bold"/>
                <a:cs typeface="Childos Arabic Bold"/>
                <a:sym typeface="Childos Arabic Bold"/>
              </a:rPr>
              <a:t>Project A</a:t>
            </a:r>
          </a:p>
        </p:txBody>
      </p:sp>
      <p:sp>
        <p:nvSpPr>
          <p:cNvPr name="TextBox 54" id="54"/>
          <p:cNvSpPr txBox="true"/>
          <p:nvPr/>
        </p:nvSpPr>
        <p:spPr>
          <a:xfrm rot="0">
            <a:off x="3363038" y="7212513"/>
            <a:ext cx="2540600" cy="546354"/>
          </a:xfrm>
          <a:prstGeom prst="rect">
            <a:avLst/>
          </a:prstGeom>
        </p:spPr>
        <p:txBody>
          <a:bodyPr anchor="t" rtlCol="false" tIns="0" lIns="0" bIns="0" rIns="0">
            <a:spAutoFit/>
          </a:bodyPr>
          <a:lstStyle/>
          <a:p>
            <a:pPr algn="l" marL="0" indent="0" lvl="0">
              <a:lnSpc>
                <a:spcPts val="3738"/>
              </a:lnSpc>
            </a:pPr>
            <a:r>
              <a:rPr lang="en-US" b="true" sz="4200">
                <a:solidFill>
                  <a:srgbClr val="390D98"/>
                </a:solidFill>
                <a:latin typeface="Childos Arabic Bold"/>
                <a:ea typeface="Childos Arabic Bold"/>
                <a:cs typeface="Childos Arabic Bold"/>
                <a:sym typeface="Childos Arabic Bold"/>
              </a:rPr>
              <a:t>Project B</a:t>
            </a:r>
          </a:p>
        </p:txBody>
      </p:sp>
      <p:sp>
        <p:nvSpPr>
          <p:cNvPr name="TextBox 55" id="55"/>
          <p:cNvSpPr txBox="true"/>
          <p:nvPr/>
        </p:nvSpPr>
        <p:spPr>
          <a:xfrm rot="0">
            <a:off x="6641307" y="4685294"/>
            <a:ext cx="2540600" cy="546354"/>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Week 1</a:t>
            </a:r>
          </a:p>
        </p:txBody>
      </p:sp>
      <p:sp>
        <p:nvSpPr>
          <p:cNvPr name="TextBox 56" id="56"/>
          <p:cNvSpPr txBox="true"/>
          <p:nvPr/>
        </p:nvSpPr>
        <p:spPr>
          <a:xfrm rot="0">
            <a:off x="9986000" y="4690699"/>
            <a:ext cx="2540600" cy="546354"/>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Week 2</a:t>
            </a:r>
          </a:p>
        </p:txBody>
      </p:sp>
      <p:sp>
        <p:nvSpPr>
          <p:cNvPr name="TextBox 57" id="57"/>
          <p:cNvSpPr txBox="true"/>
          <p:nvPr/>
        </p:nvSpPr>
        <p:spPr>
          <a:xfrm rot="0">
            <a:off x="13308034" y="4690699"/>
            <a:ext cx="2540600" cy="546354"/>
          </a:xfrm>
          <a:prstGeom prst="rect">
            <a:avLst/>
          </a:prstGeom>
        </p:spPr>
        <p:txBody>
          <a:bodyPr anchor="t" rtlCol="false" tIns="0" lIns="0" bIns="0" rIns="0">
            <a:spAutoFit/>
          </a:bodyPr>
          <a:lstStyle/>
          <a:p>
            <a:pPr algn="ctr" marL="0" indent="0" lvl="0">
              <a:lnSpc>
                <a:spcPts val="3738"/>
              </a:lnSpc>
            </a:pPr>
            <a:r>
              <a:rPr lang="en-US" b="true" sz="4200">
                <a:solidFill>
                  <a:srgbClr val="390D98"/>
                </a:solidFill>
                <a:latin typeface="Childos Arabic Bold"/>
                <a:ea typeface="Childos Arabic Bold"/>
                <a:cs typeface="Childos Arabic Bold"/>
                <a:sym typeface="Childos Arabic Bold"/>
              </a:rPr>
              <a:t>Week 3</a:t>
            </a:r>
          </a:p>
        </p:txBody>
      </p:sp>
      <p:sp>
        <p:nvSpPr>
          <p:cNvPr name="Freeform 58" id="58"/>
          <p:cNvSpPr/>
          <p:nvPr/>
        </p:nvSpPr>
        <p:spPr>
          <a:xfrm flipH="false" flipV="false" rot="528140">
            <a:off x="3119624" y="1247923"/>
            <a:ext cx="3027430" cy="2108192"/>
          </a:xfrm>
          <a:custGeom>
            <a:avLst/>
            <a:gdLst/>
            <a:ahLst/>
            <a:cxnLst/>
            <a:rect r="r" b="b" t="t" l="l"/>
            <a:pathLst>
              <a:path h="2108192" w="3027430">
                <a:moveTo>
                  <a:pt x="0" y="0"/>
                </a:moveTo>
                <a:lnTo>
                  <a:pt x="3027429" y="0"/>
                </a:lnTo>
                <a:lnTo>
                  <a:pt x="3027429" y="2108192"/>
                </a:lnTo>
                <a:lnTo>
                  <a:pt x="0" y="2108192"/>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DAGuefDOCq4</dc:identifier>
  <dcterms:modified xsi:type="dcterms:W3CDTF">2011-08-01T06:04:30Z</dcterms:modified>
  <cp:revision>1</cp:revision>
  <dc:title>Colorful Purple Yellow Red Group Project for Kids Creative Presentation </dc:title>
</cp:coreProperties>
</file>